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343" y="100660"/>
            <a:ext cx="364807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87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/>
              <a:t>Proprietary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35"/>
              <a:t> </a:t>
            </a:r>
            <a:r>
              <a:rPr dirty="0" spc="-1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#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87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/>
              <a:t>Proprietary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35"/>
              <a:t> </a:t>
            </a:r>
            <a:r>
              <a:rPr dirty="0" spc="-1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#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87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/>
              <a:t>Proprietary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35"/>
              <a:t> </a:t>
            </a:r>
            <a:r>
              <a:rPr dirty="0" spc="-1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#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87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/>
              <a:t>Proprietary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35"/>
              <a:t> </a:t>
            </a:r>
            <a:r>
              <a:rPr dirty="0" spc="-1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#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/>
              <a:t>Proprietary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35"/>
              <a:t> </a:t>
            </a:r>
            <a:r>
              <a:rPr dirty="0" spc="-10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#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0611" y="270590"/>
            <a:ext cx="940001" cy="370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343" y="100660"/>
            <a:ext cx="364807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87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552" y="1694129"/>
            <a:ext cx="10416895" cy="3853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3779" y="6579799"/>
            <a:ext cx="1273175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/>
              <a:t>Proprietary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35"/>
              <a:t> </a:t>
            </a:r>
            <a:r>
              <a:rPr dirty="0" spc="-1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861550" y="6571818"/>
            <a:ext cx="2191004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#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045087" y="5028"/>
              <a:ext cx="7143750" cy="6850380"/>
            </a:xfrm>
            <a:custGeom>
              <a:avLst/>
              <a:gdLst/>
              <a:ahLst/>
              <a:cxnLst/>
              <a:rect l="l" t="t" r="r" b="b"/>
              <a:pathLst>
                <a:path w="7143750" h="6850380">
                  <a:moveTo>
                    <a:pt x="7143242" y="0"/>
                  </a:moveTo>
                  <a:lnTo>
                    <a:pt x="2330805" y="0"/>
                  </a:lnTo>
                  <a:lnTo>
                    <a:pt x="2171014" y="0"/>
                  </a:lnTo>
                  <a:lnTo>
                    <a:pt x="1612252" y="0"/>
                  </a:lnTo>
                  <a:lnTo>
                    <a:pt x="1508506" y="101638"/>
                  </a:lnTo>
                  <a:lnTo>
                    <a:pt x="1408049" y="206552"/>
                  </a:lnTo>
                  <a:lnTo>
                    <a:pt x="1310982" y="314642"/>
                  </a:lnTo>
                  <a:lnTo>
                    <a:pt x="1217396" y="425831"/>
                  </a:lnTo>
                  <a:lnTo>
                    <a:pt x="1127353" y="540029"/>
                  </a:lnTo>
                  <a:lnTo>
                    <a:pt x="1040968" y="657161"/>
                  </a:lnTo>
                  <a:lnTo>
                    <a:pt x="958303" y="777125"/>
                  </a:lnTo>
                  <a:lnTo>
                    <a:pt x="879462" y="899858"/>
                  </a:lnTo>
                  <a:lnTo>
                    <a:pt x="804519" y="1025245"/>
                  </a:lnTo>
                  <a:lnTo>
                    <a:pt x="756754" y="1110284"/>
                  </a:lnTo>
                  <a:lnTo>
                    <a:pt x="710806" y="1196454"/>
                  </a:lnTo>
                  <a:lnTo>
                    <a:pt x="666673" y="1283716"/>
                  </a:lnTo>
                  <a:lnTo>
                    <a:pt x="624382" y="1372044"/>
                  </a:lnTo>
                  <a:lnTo>
                    <a:pt x="583971" y="1461427"/>
                  </a:lnTo>
                  <a:lnTo>
                    <a:pt x="545452" y="1551838"/>
                  </a:lnTo>
                  <a:lnTo>
                    <a:pt x="508863" y="1643240"/>
                  </a:lnTo>
                  <a:lnTo>
                    <a:pt x="474218" y="1735620"/>
                  </a:lnTo>
                  <a:lnTo>
                    <a:pt x="441553" y="1828939"/>
                  </a:lnTo>
                  <a:lnTo>
                    <a:pt x="410895" y="1923186"/>
                  </a:lnTo>
                  <a:lnTo>
                    <a:pt x="382244" y="2018322"/>
                  </a:lnTo>
                  <a:lnTo>
                    <a:pt x="355663" y="2114346"/>
                  </a:lnTo>
                  <a:lnTo>
                    <a:pt x="331139" y="2211197"/>
                  </a:lnTo>
                  <a:lnTo>
                    <a:pt x="308737" y="2308885"/>
                  </a:lnTo>
                  <a:lnTo>
                    <a:pt x="288455" y="2407361"/>
                  </a:lnTo>
                  <a:lnTo>
                    <a:pt x="276212" y="2474303"/>
                  </a:lnTo>
                  <a:lnTo>
                    <a:pt x="271526" y="2487269"/>
                  </a:lnTo>
                  <a:lnTo>
                    <a:pt x="225539" y="2627185"/>
                  </a:lnTo>
                  <a:lnTo>
                    <a:pt x="183603" y="2768879"/>
                  </a:lnTo>
                  <a:lnTo>
                    <a:pt x="145808" y="2912300"/>
                  </a:lnTo>
                  <a:lnTo>
                    <a:pt x="112191" y="3057372"/>
                  </a:lnTo>
                  <a:lnTo>
                    <a:pt x="82829" y="3204032"/>
                  </a:lnTo>
                  <a:lnTo>
                    <a:pt x="57810" y="3352190"/>
                  </a:lnTo>
                  <a:lnTo>
                    <a:pt x="37185" y="3501809"/>
                  </a:lnTo>
                  <a:lnTo>
                    <a:pt x="21018" y="3652799"/>
                  </a:lnTo>
                  <a:lnTo>
                    <a:pt x="9385" y="3805110"/>
                  </a:lnTo>
                  <a:lnTo>
                    <a:pt x="2362" y="3958653"/>
                  </a:lnTo>
                  <a:lnTo>
                    <a:pt x="0" y="4113365"/>
                  </a:lnTo>
                  <a:lnTo>
                    <a:pt x="1079" y="4217708"/>
                  </a:lnTo>
                  <a:lnTo>
                    <a:pt x="4267" y="4321518"/>
                  </a:lnTo>
                  <a:lnTo>
                    <a:pt x="9575" y="4424794"/>
                  </a:lnTo>
                  <a:lnTo>
                    <a:pt x="21450" y="4578629"/>
                  </a:lnTo>
                  <a:lnTo>
                    <a:pt x="37934" y="4731131"/>
                  </a:lnTo>
                  <a:lnTo>
                    <a:pt x="58966" y="4882210"/>
                  </a:lnTo>
                  <a:lnTo>
                    <a:pt x="84493" y="5031816"/>
                  </a:lnTo>
                  <a:lnTo>
                    <a:pt x="114414" y="5179860"/>
                  </a:lnTo>
                  <a:lnTo>
                    <a:pt x="148691" y="5326278"/>
                  </a:lnTo>
                  <a:lnTo>
                    <a:pt x="187223" y="5471007"/>
                  </a:lnTo>
                  <a:lnTo>
                    <a:pt x="229946" y="5613971"/>
                  </a:lnTo>
                  <a:lnTo>
                    <a:pt x="276809" y="5755094"/>
                  </a:lnTo>
                  <a:lnTo>
                    <a:pt x="327710" y="5894311"/>
                  </a:lnTo>
                  <a:lnTo>
                    <a:pt x="382612" y="6031547"/>
                  </a:lnTo>
                  <a:lnTo>
                    <a:pt x="441413" y="6166751"/>
                  </a:lnTo>
                  <a:lnTo>
                    <a:pt x="504050" y="6299822"/>
                  </a:lnTo>
                  <a:lnTo>
                    <a:pt x="570471" y="6430708"/>
                  </a:lnTo>
                  <a:lnTo>
                    <a:pt x="640575" y="6559334"/>
                  </a:lnTo>
                  <a:lnTo>
                    <a:pt x="714311" y="6685623"/>
                  </a:lnTo>
                  <a:lnTo>
                    <a:pt x="791616" y="6809524"/>
                  </a:lnTo>
                  <a:lnTo>
                    <a:pt x="818159" y="6850278"/>
                  </a:lnTo>
                  <a:lnTo>
                    <a:pt x="1381353" y="6850278"/>
                  </a:lnTo>
                  <a:lnTo>
                    <a:pt x="1968017" y="6850278"/>
                  </a:lnTo>
                  <a:lnTo>
                    <a:pt x="7143242" y="6850278"/>
                  </a:lnTo>
                  <a:lnTo>
                    <a:pt x="7143242" y="0"/>
                  </a:lnTo>
                  <a:close/>
                </a:path>
              </a:pathLst>
            </a:custGeom>
            <a:solidFill>
              <a:srgbClr val="FFFFFF">
                <a:alpha val="5960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6984" y="235991"/>
              <a:ext cx="1914525" cy="746760"/>
            </a:xfrm>
            <a:custGeom>
              <a:avLst/>
              <a:gdLst/>
              <a:ahLst/>
              <a:cxnLst/>
              <a:rect l="l" t="t" r="r" b="b"/>
              <a:pathLst>
                <a:path w="1914525" h="746760">
                  <a:moveTo>
                    <a:pt x="354533" y="676224"/>
                  </a:moveTo>
                  <a:lnTo>
                    <a:pt x="311835" y="646976"/>
                  </a:lnTo>
                  <a:lnTo>
                    <a:pt x="273113" y="611949"/>
                  </a:lnTo>
                  <a:lnTo>
                    <a:pt x="240703" y="576795"/>
                  </a:lnTo>
                  <a:lnTo>
                    <a:pt x="210781" y="538480"/>
                  </a:lnTo>
                  <a:lnTo>
                    <a:pt x="174726" y="481482"/>
                  </a:lnTo>
                  <a:lnTo>
                    <a:pt x="156489" y="444246"/>
                  </a:lnTo>
                  <a:lnTo>
                    <a:pt x="136702" y="392684"/>
                  </a:lnTo>
                  <a:lnTo>
                    <a:pt x="130606" y="366623"/>
                  </a:lnTo>
                  <a:lnTo>
                    <a:pt x="128422" y="377672"/>
                  </a:lnTo>
                  <a:lnTo>
                    <a:pt x="126682" y="389724"/>
                  </a:lnTo>
                  <a:lnTo>
                    <a:pt x="125374" y="404571"/>
                  </a:lnTo>
                  <a:lnTo>
                    <a:pt x="124498" y="422948"/>
                  </a:lnTo>
                  <a:lnTo>
                    <a:pt x="124434" y="446239"/>
                  </a:lnTo>
                  <a:lnTo>
                    <a:pt x="126441" y="473595"/>
                  </a:lnTo>
                  <a:lnTo>
                    <a:pt x="138518" y="528193"/>
                  </a:lnTo>
                  <a:lnTo>
                    <a:pt x="155816" y="567817"/>
                  </a:lnTo>
                  <a:lnTo>
                    <a:pt x="179311" y="602551"/>
                  </a:lnTo>
                  <a:lnTo>
                    <a:pt x="207987" y="630250"/>
                  </a:lnTo>
                  <a:lnTo>
                    <a:pt x="240601" y="652157"/>
                  </a:lnTo>
                  <a:lnTo>
                    <a:pt x="281089" y="668934"/>
                  </a:lnTo>
                  <a:lnTo>
                    <a:pt x="321830" y="676465"/>
                  </a:lnTo>
                  <a:lnTo>
                    <a:pt x="338747" y="677024"/>
                  </a:lnTo>
                  <a:lnTo>
                    <a:pt x="354533" y="676224"/>
                  </a:lnTo>
                  <a:close/>
                </a:path>
                <a:path w="1914525" h="746760">
                  <a:moveTo>
                    <a:pt x="466928" y="727481"/>
                  </a:moveTo>
                  <a:lnTo>
                    <a:pt x="424675" y="715543"/>
                  </a:lnTo>
                  <a:lnTo>
                    <a:pt x="387350" y="698411"/>
                  </a:lnTo>
                  <a:lnTo>
                    <a:pt x="379514" y="693889"/>
                  </a:lnTo>
                  <a:lnTo>
                    <a:pt x="371538" y="695579"/>
                  </a:lnTo>
                  <a:lnTo>
                    <a:pt x="349961" y="698271"/>
                  </a:lnTo>
                  <a:lnTo>
                    <a:pt x="318249" y="698411"/>
                  </a:lnTo>
                  <a:lnTo>
                    <a:pt x="279882" y="692442"/>
                  </a:lnTo>
                  <a:lnTo>
                    <a:pt x="226301" y="671080"/>
                  </a:lnTo>
                  <a:lnTo>
                    <a:pt x="182308" y="638860"/>
                  </a:lnTo>
                  <a:lnTo>
                    <a:pt x="143827" y="593217"/>
                  </a:lnTo>
                  <a:lnTo>
                    <a:pt x="117221" y="536117"/>
                  </a:lnTo>
                  <a:lnTo>
                    <a:pt x="104609" y="476313"/>
                  </a:lnTo>
                  <a:lnTo>
                    <a:pt x="102717" y="449186"/>
                  </a:lnTo>
                  <a:lnTo>
                    <a:pt x="104736" y="402463"/>
                  </a:lnTo>
                  <a:lnTo>
                    <a:pt x="111429" y="364350"/>
                  </a:lnTo>
                  <a:lnTo>
                    <a:pt x="118567" y="338670"/>
                  </a:lnTo>
                  <a:lnTo>
                    <a:pt x="121894" y="329260"/>
                  </a:lnTo>
                  <a:lnTo>
                    <a:pt x="121475" y="327152"/>
                  </a:lnTo>
                  <a:lnTo>
                    <a:pt x="120294" y="319684"/>
                  </a:lnTo>
                  <a:lnTo>
                    <a:pt x="118465" y="305206"/>
                  </a:lnTo>
                  <a:lnTo>
                    <a:pt x="116078" y="282067"/>
                  </a:lnTo>
                  <a:lnTo>
                    <a:pt x="114655" y="247967"/>
                  </a:lnTo>
                  <a:lnTo>
                    <a:pt x="117690" y="207340"/>
                  </a:lnTo>
                  <a:lnTo>
                    <a:pt x="127266" y="160985"/>
                  </a:lnTo>
                  <a:lnTo>
                    <a:pt x="145122" y="114668"/>
                  </a:lnTo>
                  <a:lnTo>
                    <a:pt x="167347" y="78257"/>
                  </a:lnTo>
                  <a:lnTo>
                    <a:pt x="196138" y="47371"/>
                  </a:lnTo>
                  <a:lnTo>
                    <a:pt x="208153" y="37363"/>
                  </a:lnTo>
                  <a:lnTo>
                    <a:pt x="206387" y="38023"/>
                  </a:lnTo>
                  <a:lnTo>
                    <a:pt x="155003" y="67640"/>
                  </a:lnTo>
                  <a:lnTo>
                    <a:pt x="103009" y="110032"/>
                  </a:lnTo>
                  <a:lnTo>
                    <a:pt x="63652" y="157924"/>
                  </a:lnTo>
                  <a:lnTo>
                    <a:pt x="34759" y="207340"/>
                  </a:lnTo>
                  <a:lnTo>
                    <a:pt x="15836" y="255727"/>
                  </a:lnTo>
                  <a:lnTo>
                    <a:pt x="4737" y="301434"/>
                  </a:lnTo>
                  <a:lnTo>
                    <a:pt x="0" y="347726"/>
                  </a:lnTo>
                  <a:lnTo>
                    <a:pt x="190" y="397903"/>
                  </a:lnTo>
                  <a:lnTo>
                    <a:pt x="7658" y="461987"/>
                  </a:lnTo>
                  <a:lnTo>
                    <a:pt x="22669" y="516724"/>
                  </a:lnTo>
                  <a:lnTo>
                    <a:pt x="41973" y="561797"/>
                  </a:lnTo>
                  <a:lnTo>
                    <a:pt x="62344" y="596874"/>
                  </a:lnTo>
                  <a:lnTo>
                    <a:pt x="100431" y="644372"/>
                  </a:lnTo>
                  <a:lnTo>
                    <a:pt x="130352" y="671233"/>
                  </a:lnTo>
                  <a:lnTo>
                    <a:pt x="169227" y="698817"/>
                  </a:lnTo>
                  <a:lnTo>
                    <a:pt x="225171" y="725779"/>
                  </a:lnTo>
                  <a:lnTo>
                    <a:pt x="281343" y="740803"/>
                  </a:lnTo>
                  <a:lnTo>
                    <a:pt x="329552" y="746302"/>
                  </a:lnTo>
                  <a:lnTo>
                    <a:pt x="345960" y="746671"/>
                  </a:lnTo>
                  <a:lnTo>
                    <a:pt x="354901" y="746671"/>
                  </a:lnTo>
                  <a:lnTo>
                    <a:pt x="400723" y="742403"/>
                  </a:lnTo>
                  <a:lnTo>
                    <a:pt x="442556" y="733831"/>
                  </a:lnTo>
                  <a:lnTo>
                    <a:pt x="463778" y="728370"/>
                  </a:lnTo>
                  <a:lnTo>
                    <a:pt x="466928" y="727481"/>
                  </a:lnTo>
                  <a:close/>
                </a:path>
                <a:path w="1914525" h="746760">
                  <a:moveTo>
                    <a:pt x="589661" y="368858"/>
                  </a:moveTo>
                  <a:lnTo>
                    <a:pt x="588645" y="328980"/>
                  </a:lnTo>
                  <a:lnTo>
                    <a:pt x="581647" y="291236"/>
                  </a:lnTo>
                  <a:lnTo>
                    <a:pt x="551002" y="225285"/>
                  </a:lnTo>
                  <a:lnTo>
                    <a:pt x="502386" y="177736"/>
                  </a:lnTo>
                  <a:lnTo>
                    <a:pt x="441223" y="149339"/>
                  </a:lnTo>
                  <a:lnTo>
                    <a:pt x="372148" y="140855"/>
                  </a:lnTo>
                  <a:lnTo>
                    <a:pt x="337908" y="144754"/>
                  </a:lnTo>
                  <a:lnTo>
                    <a:pt x="274358" y="166789"/>
                  </a:lnTo>
                  <a:lnTo>
                    <a:pt x="226809" y="200469"/>
                  </a:lnTo>
                  <a:lnTo>
                    <a:pt x="190144" y="240652"/>
                  </a:lnTo>
                  <a:lnTo>
                    <a:pt x="167233" y="274675"/>
                  </a:lnTo>
                  <a:lnTo>
                    <a:pt x="141643" y="329844"/>
                  </a:lnTo>
                  <a:lnTo>
                    <a:pt x="146900" y="351066"/>
                  </a:lnTo>
                  <a:lnTo>
                    <a:pt x="161099" y="397903"/>
                  </a:lnTo>
                  <a:lnTo>
                    <a:pt x="187490" y="456704"/>
                  </a:lnTo>
                  <a:lnTo>
                    <a:pt x="224129" y="516356"/>
                  </a:lnTo>
                  <a:lnTo>
                    <a:pt x="251066" y="551345"/>
                  </a:lnTo>
                  <a:lnTo>
                    <a:pt x="277355" y="580796"/>
                  </a:lnTo>
                  <a:lnTo>
                    <a:pt x="332765" y="631329"/>
                  </a:lnTo>
                  <a:lnTo>
                    <a:pt x="373951" y="662571"/>
                  </a:lnTo>
                  <a:lnTo>
                    <a:pt x="385318" y="669277"/>
                  </a:lnTo>
                  <a:lnTo>
                    <a:pt x="398716" y="665149"/>
                  </a:lnTo>
                  <a:lnTo>
                    <a:pt x="465251" y="629462"/>
                  </a:lnTo>
                  <a:lnTo>
                    <a:pt x="497395" y="600125"/>
                  </a:lnTo>
                  <a:lnTo>
                    <a:pt x="527964" y="561136"/>
                  </a:lnTo>
                  <a:lnTo>
                    <a:pt x="555244" y="511441"/>
                  </a:lnTo>
                  <a:lnTo>
                    <a:pt x="573316" y="462610"/>
                  </a:lnTo>
                  <a:lnTo>
                    <a:pt x="584669" y="414248"/>
                  </a:lnTo>
                  <a:lnTo>
                    <a:pt x="589661" y="368858"/>
                  </a:lnTo>
                  <a:close/>
                </a:path>
                <a:path w="1914525" h="746760">
                  <a:moveTo>
                    <a:pt x="742861" y="392404"/>
                  </a:moveTo>
                  <a:lnTo>
                    <a:pt x="730846" y="354164"/>
                  </a:lnTo>
                  <a:lnTo>
                    <a:pt x="712838" y="307886"/>
                  </a:lnTo>
                  <a:lnTo>
                    <a:pt x="689584" y="260870"/>
                  </a:lnTo>
                  <a:lnTo>
                    <a:pt x="646442" y="191439"/>
                  </a:lnTo>
                  <a:lnTo>
                    <a:pt x="612952" y="149212"/>
                  </a:lnTo>
                  <a:lnTo>
                    <a:pt x="574776" y="109461"/>
                  </a:lnTo>
                  <a:lnTo>
                    <a:pt x="531990" y="73253"/>
                  </a:lnTo>
                  <a:lnTo>
                    <a:pt x="485597" y="43103"/>
                  </a:lnTo>
                  <a:lnTo>
                    <a:pt x="439013" y="21602"/>
                  </a:lnTo>
                  <a:lnTo>
                    <a:pt x="393903" y="8636"/>
                  </a:lnTo>
                  <a:lnTo>
                    <a:pt x="351917" y="4051"/>
                  </a:lnTo>
                  <a:lnTo>
                    <a:pt x="312496" y="7188"/>
                  </a:lnTo>
                  <a:lnTo>
                    <a:pt x="274815" y="17157"/>
                  </a:lnTo>
                  <a:lnTo>
                    <a:pt x="240169" y="33528"/>
                  </a:lnTo>
                  <a:lnTo>
                    <a:pt x="185483" y="82156"/>
                  </a:lnTo>
                  <a:lnTo>
                    <a:pt x="154432" y="136525"/>
                  </a:lnTo>
                  <a:lnTo>
                    <a:pt x="140055" y="186715"/>
                  </a:lnTo>
                  <a:lnTo>
                    <a:pt x="134848" y="229870"/>
                  </a:lnTo>
                  <a:lnTo>
                    <a:pt x="134023" y="262521"/>
                  </a:lnTo>
                  <a:lnTo>
                    <a:pt x="135255" y="297700"/>
                  </a:lnTo>
                  <a:lnTo>
                    <a:pt x="148323" y="270192"/>
                  </a:lnTo>
                  <a:lnTo>
                    <a:pt x="153974" y="260045"/>
                  </a:lnTo>
                  <a:lnTo>
                    <a:pt x="175907" y="228219"/>
                  </a:lnTo>
                  <a:lnTo>
                    <a:pt x="228231" y="176250"/>
                  </a:lnTo>
                  <a:lnTo>
                    <a:pt x="269887" y="150126"/>
                  </a:lnTo>
                  <a:lnTo>
                    <a:pt x="322592" y="131483"/>
                  </a:lnTo>
                  <a:lnTo>
                    <a:pt x="361137" y="125755"/>
                  </a:lnTo>
                  <a:lnTo>
                    <a:pt x="395046" y="125615"/>
                  </a:lnTo>
                  <a:lnTo>
                    <a:pt x="423964" y="129273"/>
                  </a:lnTo>
                  <a:lnTo>
                    <a:pt x="491261" y="152755"/>
                  </a:lnTo>
                  <a:lnTo>
                    <a:pt x="526986" y="176834"/>
                  </a:lnTo>
                  <a:lnTo>
                    <a:pt x="554977" y="204876"/>
                  </a:lnTo>
                  <a:lnTo>
                    <a:pt x="594804" y="278523"/>
                  </a:lnTo>
                  <a:lnTo>
                    <a:pt x="604647" y="322973"/>
                  </a:lnTo>
                  <a:lnTo>
                    <a:pt x="607136" y="365137"/>
                  </a:lnTo>
                  <a:lnTo>
                    <a:pt x="604316" y="402259"/>
                  </a:lnTo>
                  <a:lnTo>
                    <a:pt x="586054" y="485152"/>
                  </a:lnTo>
                  <a:lnTo>
                    <a:pt x="565886" y="535508"/>
                  </a:lnTo>
                  <a:lnTo>
                    <a:pt x="534898" y="587603"/>
                  </a:lnTo>
                  <a:lnTo>
                    <a:pt x="510565" y="617321"/>
                  </a:lnTo>
                  <a:lnTo>
                    <a:pt x="459816" y="659485"/>
                  </a:lnTo>
                  <a:lnTo>
                    <a:pt x="424421" y="678065"/>
                  </a:lnTo>
                  <a:lnTo>
                    <a:pt x="407390" y="684911"/>
                  </a:lnTo>
                  <a:lnTo>
                    <a:pt x="417156" y="689686"/>
                  </a:lnTo>
                  <a:lnTo>
                    <a:pt x="429577" y="694690"/>
                  </a:lnTo>
                  <a:lnTo>
                    <a:pt x="447192" y="700557"/>
                  </a:lnTo>
                  <a:lnTo>
                    <a:pt x="466763" y="705624"/>
                  </a:lnTo>
                  <a:lnTo>
                    <a:pt x="498005" y="712711"/>
                  </a:lnTo>
                  <a:lnTo>
                    <a:pt x="524852" y="698538"/>
                  </a:lnTo>
                  <a:lnTo>
                    <a:pt x="577811" y="662673"/>
                  </a:lnTo>
                  <a:lnTo>
                    <a:pt x="610628" y="633145"/>
                  </a:lnTo>
                  <a:lnTo>
                    <a:pt x="641807" y="598728"/>
                  </a:lnTo>
                  <a:lnTo>
                    <a:pt x="670534" y="559803"/>
                  </a:lnTo>
                  <a:lnTo>
                    <a:pt x="706259" y="494055"/>
                  </a:lnTo>
                  <a:lnTo>
                    <a:pt x="730656" y="432663"/>
                  </a:lnTo>
                  <a:lnTo>
                    <a:pt x="735990" y="415988"/>
                  </a:lnTo>
                  <a:lnTo>
                    <a:pt x="742861" y="392404"/>
                  </a:lnTo>
                  <a:close/>
                </a:path>
                <a:path w="1914525" h="746760">
                  <a:moveTo>
                    <a:pt x="757148" y="492620"/>
                  </a:moveTo>
                  <a:lnTo>
                    <a:pt x="756970" y="474764"/>
                  </a:lnTo>
                  <a:lnTo>
                    <a:pt x="756945" y="471944"/>
                  </a:lnTo>
                  <a:lnTo>
                    <a:pt x="755916" y="456984"/>
                  </a:lnTo>
                  <a:lnTo>
                    <a:pt x="754557" y="447459"/>
                  </a:lnTo>
                  <a:lnTo>
                    <a:pt x="753554" y="439216"/>
                  </a:lnTo>
                  <a:lnTo>
                    <a:pt x="752983" y="433882"/>
                  </a:lnTo>
                  <a:lnTo>
                    <a:pt x="752716" y="431215"/>
                  </a:lnTo>
                  <a:lnTo>
                    <a:pt x="752208" y="433412"/>
                  </a:lnTo>
                  <a:lnTo>
                    <a:pt x="738911" y="474764"/>
                  </a:lnTo>
                  <a:lnTo>
                    <a:pt x="723798" y="510260"/>
                  </a:lnTo>
                  <a:lnTo>
                    <a:pt x="700341" y="555307"/>
                  </a:lnTo>
                  <a:lnTo>
                    <a:pt x="679551" y="587895"/>
                  </a:lnTo>
                  <a:lnTo>
                    <a:pt x="655002" y="619747"/>
                  </a:lnTo>
                  <a:lnTo>
                    <a:pt x="626960" y="650735"/>
                  </a:lnTo>
                  <a:lnTo>
                    <a:pt x="591515" y="682421"/>
                  </a:lnTo>
                  <a:lnTo>
                    <a:pt x="555701" y="707186"/>
                  </a:lnTo>
                  <a:lnTo>
                    <a:pt x="534314" y="718210"/>
                  </a:lnTo>
                  <a:lnTo>
                    <a:pt x="541655" y="718210"/>
                  </a:lnTo>
                  <a:lnTo>
                    <a:pt x="589978" y="712508"/>
                  </a:lnTo>
                  <a:lnTo>
                    <a:pt x="631774" y="698677"/>
                  </a:lnTo>
                  <a:lnTo>
                    <a:pt x="665911" y="678954"/>
                  </a:lnTo>
                  <a:lnTo>
                    <a:pt x="699757" y="649998"/>
                  </a:lnTo>
                  <a:lnTo>
                    <a:pt x="731050" y="607974"/>
                  </a:lnTo>
                  <a:lnTo>
                    <a:pt x="748652" y="562241"/>
                  </a:lnTo>
                  <a:lnTo>
                    <a:pt x="756158" y="515886"/>
                  </a:lnTo>
                  <a:lnTo>
                    <a:pt x="757148" y="492620"/>
                  </a:lnTo>
                  <a:close/>
                </a:path>
                <a:path w="1914525" h="746760">
                  <a:moveTo>
                    <a:pt x="757377" y="303491"/>
                  </a:moveTo>
                  <a:lnTo>
                    <a:pt x="752144" y="256755"/>
                  </a:lnTo>
                  <a:lnTo>
                    <a:pt x="739698" y="211226"/>
                  </a:lnTo>
                  <a:lnTo>
                    <a:pt x="722934" y="173748"/>
                  </a:lnTo>
                  <a:lnTo>
                    <a:pt x="700849" y="140322"/>
                  </a:lnTo>
                  <a:lnTo>
                    <a:pt x="667918" y="103657"/>
                  </a:lnTo>
                  <a:lnTo>
                    <a:pt x="631113" y="73990"/>
                  </a:lnTo>
                  <a:lnTo>
                    <a:pt x="584276" y="46037"/>
                  </a:lnTo>
                  <a:lnTo>
                    <a:pt x="531596" y="23774"/>
                  </a:lnTo>
                  <a:lnTo>
                    <a:pt x="488848" y="11049"/>
                  </a:lnTo>
                  <a:lnTo>
                    <a:pt x="443649" y="2197"/>
                  </a:lnTo>
                  <a:lnTo>
                    <a:pt x="422211" y="0"/>
                  </a:lnTo>
                  <a:lnTo>
                    <a:pt x="434479" y="3835"/>
                  </a:lnTo>
                  <a:lnTo>
                    <a:pt x="455904" y="11569"/>
                  </a:lnTo>
                  <a:lnTo>
                    <a:pt x="503199" y="34137"/>
                  </a:lnTo>
                  <a:lnTo>
                    <a:pt x="546201" y="62369"/>
                  </a:lnTo>
                  <a:lnTo>
                    <a:pt x="580669" y="90639"/>
                  </a:lnTo>
                  <a:lnTo>
                    <a:pt x="611047" y="120078"/>
                  </a:lnTo>
                  <a:lnTo>
                    <a:pt x="646709" y="161328"/>
                  </a:lnTo>
                  <a:lnTo>
                    <a:pt x="669658" y="192011"/>
                  </a:lnTo>
                  <a:lnTo>
                    <a:pt x="693051" y="228053"/>
                  </a:lnTo>
                  <a:lnTo>
                    <a:pt x="726859" y="290753"/>
                  </a:lnTo>
                  <a:lnTo>
                    <a:pt x="742289" y="326148"/>
                  </a:lnTo>
                  <a:lnTo>
                    <a:pt x="753300" y="365760"/>
                  </a:lnTo>
                  <a:lnTo>
                    <a:pt x="755777" y="348424"/>
                  </a:lnTo>
                  <a:lnTo>
                    <a:pt x="757224" y="328739"/>
                  </a:lnTo>
                  <a:lnTo>
                    <a:pt x="757377" y="303491"/>
                  </a:lnTo>
                  <a:close/>
                </a:path>
                <a:path w="1914525" h="746760">
                  <a:moveTo>
                    <a:pt x="1185202" y="134937"/>
                  </a:moveTo>
                  <a:lnTo>
                    <a:pt x="1120140" y="134937"/>
                  </a:lnTo>
                  <a:lnTo>
                    <a:pt x="1120140" y="461911"/>
                  </a:lnTo>
                  <a:lnTo>
                    <a:pt x="1110348" y="511289"/>
                  </a:lnTo>
                  <a:lnTo>
                    <a:pt x="1085176" y="541159"/>
                  </a:lnTo>
                  <a:lnTo>
                    <a:pt x="1050912" y="555866"/>
                  </a:lnTo>
                  <a:lnTo>
                    <a:pt x="1013828" y="559803"/>
                  </a:lnTo>
                  <a:lnTo>
                    <a:pt x="976769" y="555866"/>
                  </a:lnTo>
                  <a:lnTo>
                    <a:pt x="942492" y="541159"/>
                  </a:lnTo>
                  <a:lnTo>
                    <a:pt x="917308" y="511289"/>
                  </a:lnTo>
                  <a:lnTo>
                    <a:pt x="907516" y="461911"/>
                  </a:lnTo>
                  <a:lnTo>
                    <a:pt x="907516" y="134937"/>
                  </a:lnTo>
                  <a:lnTo>
                    <a:pt x="842492" y="134937"/>
                  </a:lnTo>
                  <a:lnTo>
                    <a:pt x="842492" y="461619"/>
                  </a:lnTo>
                  <a:lnTo>
                    <a:pt x="847839" y="507250"/>
                  </a:lnTo>
                  <a:lnTo>
                    <a:pt x="863409" y="546074"/>
                  </a:lnTo>
                  <a:lnTo>
                    <a:pt x="888517" y="577430"/>
                  </a:lnTo>
                  <a:lnTo>
                    <a:pt x="922413" y="600659"/>
                  </a:lnTo>
                  <a:lnTo>
                    <a:pt x="964425" y="615086"/>
                  </a:lnTo>
                  <a:lnTo>
                    <a:pt x="1013828" y="620039"/>
                  </a:lnTo>
                  <a:lnTo>
                    <a:pt x="1063231" y="615086"/>
                  </a:lnTo>
                  <a:lnTo>
                    <a:pt x="1105255" y="600659"/>
                  </a:lnTo>
                  <a:lnTo>
                    <a:pt x="1139164" y="577430"/>
                  </a:lnTo>
                  <a:lnTo>
                    <a:pt x="1164272" y="546074"/>
                  </a:lnTo>
                  <a:lnTo>
                    <a:pt x="1179855" y="507250"/>
                  </a:lnTo>
                  <a:lnTo>
                    <a:pt x="1185202" y="461619"/>
                  </a:lnTo>
                  <a:lnTo>
                    <a:pt x="1185202" y="134937"/>
                  </a:lnTo>
                  <a:close/>
                </a:path>
                <a:path w="1914525" h="746760">
                  <a:moveTo>
                    <a:pt x="1588909" y="305523"/>
                  </a:moveTo>
                  <a:lnTo>
                    <a:pt x="1583855" y="256019"/>
                  </a:lnTo>
                  <a:lnTo>
                    <a:pt x="1583778" y="255282"/>
                  </a:lnTo>
                  <a:lnTo>
                    <a:pt x="1568691" y="213169"/>
                  </a:lnTo>
                  <a:lnTo>
                    <a:pt x="1553184" y="192011"/>
                  </a:lnTo>
                  <a:lnTo>
                    <a:pt x="1544104" y="179616"/>
                  </a:lnTo>
                  <a:lnTo>
                    <a:pt x="1522107" y="163588"/>
                  </a:lnTo>
                  <a:lnTo>
                    <a:pt x="1522107" y="305523"/>
                  </a:lnTo>
                  <a:lnTo>
                    <a:pt x="1510512" y="365099"/>
                  </a:lnTo>
                  <a:lnTo>
                    <a:pt x="1481912" y="399580"/>
                  </a:lnTo>
                  <a:lnTo>
                    <a:pt x="1445526" y="415493"/>
                  </a:lnTo>
                  <a:lnTo>
                    <a:pt x="1410589" y="419354"/>
                  </a:lnTo>
                  <a:lnTo>
                    <a:pt x="1327505" y="419354"/>
                  </a:lnTo>
                  <a:lnTo>
                    <a:pt x="1327505" y="192011"/>
                  </a:lnTo>
                  <a:lnTo>
                    <a:pt x="1410589" y="192011"/>
                  </a:lnTo>
                  <a:lnTo>
                    <a:pt x="1459242" y="199161"/>
                  </a:lnTo>
                  <a:lnTo>
                    <a:pt x="1494116" y="220522"/>
                  </a:lnTo>
                  <a:lnTo>
                    <a:pt x="1515097" y="256019"/>
                  </a:lnTo>
                  <a:lnTo>
                    <a:pt x="1522107" y="305523"/>
                  </a:lnTo>
                  <a:lnTo>
                    <a:pt x="1522107" y="163588"/>
                  </a:lnTo>
                  <a:lnTo>
                    <a:pt x="1510461" y="155092"/>
                  </a:lnTo>
                  <a:lnTo>
                    <a:pt x="1468221" y="140055"/>
                  </a:lnTo>
                  <a:lnTo>
                    <a:pt x="1417828" y="134937"/>
                  </a:lnTo>
                  <a:lnTo>
                    <a:pt x="1262443" y="134937"/>
                  </a:lnTo>
                  <a:lnTo>
                    <a:pt x="1262443" y="612508"/>
                  </a:lnTo>
                  <a:lnTo>
                    <a:pt x="1327505" y="612508"/>
                  </a:lnTo>
                  <a:lnTo>
                    <a:pt x="1327505" y="476110"/>
                  </a:lnTo>
                  <a:lnTo>
                    <a:pt x="1417828" y="476110"/>
                  </a:lnTo>
                  <a:lnTo>
                    <a:pt x="1465999" y="470560"/>
                  </a:lnTo>
                  <a:lnTo>
                    <a:pt x="1507617" y="454545"/>
                  </a:lnTo>
                  <a:lnTo>
                    <a:pt x="1541703" y="429044"/>
                  </a:lnTo>
                  <a:lnTo>
                    <a:pt x="1567268" y="395058"/>
                  </a:lnTo>
                  <a:lnTo>
                    <a:pt x="1583334" y="353555"/>
                  </a:lnTo>
                  <a:lnTo>
                    <a:pt x="1588909" y="305523"/>
                  </a:lnTo>
                  <a:close/>
                </a:path>
                <a:path w="1914525" h="746760">
                  <a:moveTo>
                    <a:pt x="1914207" y="553720"/>
                  </a:moveTo>
                  <a:lnTo>
                    <a:pt x="1801215" y="553720"/>
                  </a:lnTo>
                  <a:lnTo>
                    <a:pt x="1764360" y="549008"/>
                  </a:lnTo>
                  <a:lnTo>
                    <a:pt x="1738769" y="534466"/>
                  </a:lnTo>
                  <a:lnTo>
                    <a:pt x="1723859" y="509498"/>
                  </a:lnTo>
                  <a:lnTo>
                    <a:pt x="1719021" y="473506"/>
                  </a:lnTo>
                  <a:lnTo>
                    <a:pt x="1721065" y="134937"/>
                  </a:lnTo>
                  <a:lnTo>
                    <a:pt x="1656003" y="134937"/>
                  </a:lnTo>
                  <a:lnTo>
                    <a:pt x="1656003" y="471474"/>
                  </a:lnTo>
                  <a:lnTo>
                    <a:pt x="1664843" y="530961"/>
                  </a:lnTo>
                  <a:lnTo>
                    <a:pt x="1688401" y="571538"/>
                  </a:lnTo>
                  <a:lnTo>
                    <a:pt x="1722247" y="596480"/>
                  </a:lnTo>
                  <a:lnTo>
                    <a:pt x="1761909" y="609041"/>
                  </a:lnTo>
                  <a:lnTo>
                    <a:pt x="1802955" y="612508"/>
                  </a:lnTo>
                  <a:lnTo>
                    <a:pt x="1914207" y="612508"/>
                  </a:lnTo>
                  <a:lnTo>
                    <a:pt x="1914207" y="553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3400" y="0"/>
              <a:ext cx="6578600" cy="685799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956668" y="6634086"/>
              <a:ext cx="38100" cy="65405"/>
            </a:xfrm>
            <a:custGeom>
              <a:avLst/>
              <a:gdLst/>
              <a:ahLst/>
              <a:cxnLst/>
              <a:rect l="l" t="t" r="r" b="b"/>
              <a:pathLst>
                <a:path w="38100" h="65404">
                  <a:moveTo>
                    <a:pt x="19050" y="0"/>
                  </a:moveTo>
                  <a:lnTo>
                    <a:pt x="16636" y="406"/>
                  </a:lnTo>
                  <a:lnTo>
                    <a:pt x="1142" y="10312"/>
                  </a:lnTo>
                  <a:lnTo>
                    <a:pt x="507" y="10909"/>
                  </a:lnTo>
                  <a:lnTo>
                    <a:pt x="0" y="12801"/>
                  </a:lnTo>
                  <a:lnTo>
                    <a:pt x="126" y="15747"/>
                  </a:lnTo>
                  <a:lnTo>
                    <a:pt x="380" y="16598"/>
                  </a:lnTo>
                  <a:lnTo>
                    <a:pt x="888" y="17043"/>
                  </a:lnTo>
                  <a:lnTo>
                    <a:pt x="1142" y="17106"/>
                  </a:lnTo>
                  <a:lnTo>
                    <a:pt x="2412" y="16776"/>
                  </a:lnTo>
                  <a:lnTo>
                    <a:pt x="15494" y="9016"/>
                  </a:lnTo>
                  <a:lnTo>
                    <a:pt x="15494" y="58077"/>
                  </a:lnTo>
                  <a:lnTo>
                    <a:pt x="1777" y="58077"/>
                  </a:lnTo>
                  <a:lnTo>
                    <a:pt x="1142" y="58445"/>
                  </a:lnTo>
                  <a:lnTo>
                    <a:pt x="761" y="58953"/>
                  </a:lnTo>
                  <a:lnTo>
                    <a:pt x="253" y="60972"/>
                  </a:lnTo>
                  <a:lnTo>
                    <a:pt x="253" y="62204"/>
                  </a:lnTo>
                  <a:lnTo>
                    <a:pt x="507" y="63601"/>
                  </a:lnTo>
                  <a:lnTo>
                    <a:pt x="1015" y="64477"/>
                  </a:lnTo>
                  <a:lnTo>
                    <a:pt x="1650" y="64896"/>
                  </a:lnTo>
                  <a:lnTo>
                    <a:pt x="36067" y="64960"/>
                  </a:lnTo>
                  <a:lnTo>
                    <a:pt x="36702" y="64668"/>
                  </a:lnTo>
                  <a:lnTo>
                    <a:pt x="37083" y="64211"/>
                  </a:lnTo>
                  <a:lnTo>
                    <a:pt x="37591" y="62204"/>
                  </a:lnTo>
                  <a:lnTo>
                    <a:pt x="37591" y="61569"/>
                  </a:lnTo>
                  <a:lnTo>
                    <a:pt x="37591" y="60451"/>
                  </a:lnTo>
                  <a:lnTo>
                    <a:pt x="36956" y="58673"/>
                  </a:lnTo>
                  <a:lnTo>
                    <a:pt x="36067" y="58077"/>
                  </a:lnTo>
                  <a:lnTo>
                    <a:pt x="24129" y="58077"/>
                  </a:lnTo>
                  <a:lnTo>
                    <a:pt x="24129" y="1384"/>
                  </a:lnTo>
                  <a:lnTo>
                    <a:pt x="23875" y="634"/>
                  </a:lnTo>
                  <a:lnTo>
                    <a:pt x="23113" y="25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FFF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5137" y="2113229"/>
            <a:ext cx="4363085" cy="25082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ts val="502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Syllit</a:t>
            </a:r>
            <a:r>
              <a:rPr dirty="0" baseline="24904" sz="4350">
                <a:solidFill>
                  <a:srgbClr val="FFFFFF"/>
                </a:solidFill>
                <a:latin typeface="Calibri"/>
                <a:cs typeface="Calibri"/>
              </a:rPr>
              <a:t>®</a:t>
            </a:r>
            <a:r>
              <a:rPr dirty="0" baseline="24904" sz="4350" spc="32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Max:</a:t>
            </a:r>
            <a:endParaRPr sz="4400">
              <a:latin typeface="Calibri"/>
              <a:cs typeface="Calibri"/>
            </a:endParaRPr>
          </a:p>
          <a:p>
            <a:pPr marL="38100" marR="30480">
              <a:lnSpc>
                <a:spcPct val="90000"/>
              </a:lnSpc>
              <a:spcBef>
                <a:spcPts val="26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fungicida</a:t>
            </a:r>
            <a:r>
              <a:rPr dirty="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20">
                <a:solidFill>
                  <a:srgbClr val="FFFFFF"/>
                </a:solidFill>
                <a:latin typeface="Calibri"/>
                <a:cs typeface="Calibri"/>
              </a:rPr>
              <a:t>base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Dodina</a:t>
            </a:r>
            <a:r>
              <a:rPr dirty="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dirty="0" spc="-25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difesa</a:t>
            </a:r>
            <a:r>
              <a:rPr dirty="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degli</a:t>
            </a:r>
            <a:r>
              <a:rPr dirty="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agrumi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176479" y="87756"/>
            <a:ext cx="11955145" cy="664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944"/>
              </a:lnSpc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Proprietary</a:t>
            </a:r>
            <a:r>
              <a:rPr dirty="0" sz="800" spc="-2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7E7E7E"/>
                </a:solidFill>
                <a:latin typeface="Lucida Sans Unicode"/>
                <a:cs typeface="Lucida Sans Unicode"/>
              </a:rPr>
              <a:t>&amp;</a:t>
            </a:r>
            <a:r>
              <a:rPr dirty="0" sz="800" spc="3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Confidential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/>
              <a:t>Proprietary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35"/>
              <a:t> </a:t>
            </a:r>
            <a:r>
              <a:rPr dirty="0" spc="-10"/>
              <a:t>Confidential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531977" y="5253634"/>
            <a:ext cx="3088640" cy="912494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Marco</a:t>
            </a:r>
            <a:r>
              <a:rPr dirty="0" sz="1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Galli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21200"/>
              </a:lnSpc>
              <a:spcBef>
                <a:spcPts val="5"/>
              </a:spcBef>
            </a:pP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Development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UPL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Catania,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Maggio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3961" y="3172713"/>
            <a:ext cx="28117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Calibri"/>
                <a:cs typeface="Calibri"/>
              </a:rPr>
              <a:t>Volume</a:t>
            </a:r>
            <a:r>
              <a:rPr dirty="0" sz="1400" spc="-3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di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acqua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utilizzato: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2.000</a:t>
            </a:r>
            <a:r>
              <a:rPr dirty="0" sz="1400" spc="5" b="1" i="1">
                <a:latin typeface="Calibri"/>
                <a:cs typeface="Calibri"/>
              </a:rPr>
              <a:t> </a:t>
            </a:r>
            <a:r>
              <a:rPr dirty="0" sz="1400" spc="-20" b="1" i="1"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7743" y="1557019"/>
            <a:ext cx="165417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Timing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applicazioni: </a:t>
            </a:r>
            <a:r>
              <a:rPr dirty="0" sz="1600">
                <a:latin typeface="Calibri"/>
                <a:cs typeface="Calibri"/>
              </a:rPr>
              <a:t>A=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07/12/2023</a:t>
            </a:r>
            <a:endParaRPr sz="1600">
              <a:latin typeface="Calibri"/>
              <a:cs typeface="Calibri"/>
            </a:endParaRPr>
          </a:p>
          <a:p>
            <a:pPr algn="just" marL="12700" marR="386080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B=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27/12/2023 </a:t>
            </a:r>
            <a:r>
              <a:rPr dirty="0" sz="1600">
                <a:latin typeface="Calibri"/>
                <a:cs typeface="Calibri"/>
              </a:rPr>
              <a:t>C=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17/01/2024 </a:t>
            </a:r>
            <a:r>
              <a:rPr dirty="0" sz="1600">
                <a:latin typeface="Calibri"/>
                <a:cs typeface="Calibri"/>
              </a:rPr>
              <a:t>D=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07/02/2024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925760" y="2479548"/>
            <a:ext cx="7221855" cy="2985770"/>
            <a:chOff x="3925760" y="2479548"/>
            <a:chExt cx="7221855" cy="2985770"/>
          </a:xfrm>
        </p:grpSpPr>
        <p:sp>
          <p:nvSpPr>
            <p:cNvPr id="6" name="object 6" descr=""/>
            <p:cNvSpPr/>
            <p:nvPr/>
          </p:nvSpPr>
          <p:spPr>
            <a:xfrm>
              <a:off x="4549140" y="2479547"/>
              <a:ext cx="5974080" cy="2980690"/>
            </a:xfrm>
            <a:custGeom>
              <a:avLst/>
              <a:gdLst/>
              <a:ahLst/>
              <a:cxnLst/>
              <a:rect l="l" t="t" r="r" b="b"/>
              <a:pathLst>
                <a:path w="5974080" h="2980690">
                  <a:moveTo>
                    <a:pt x="565404" y="0"/>
                  </a:moveTo>
                  <a:lnTo>
                    <a:pt x="0" y="0"/>
                  </a:lnTo>
                  <a:lnTo>
                    <a:pt x="0" y="2980436"/>
                  </a:lnTo>
                  <a:lnTo>
                    <a:pt x="565404" y="2980448"/>
                  </a:lnTo>
                  <a:lnTo>
                    <a:pt x="565404" y="0"/>
                  </a:lnTo>
                  <a:close/>
                </a:path>
                <a:path w="5974080" h="2980690">
                  <a:moveTo>
                    <a:pt x="2368296" y="1943100"/>
                  </a:moveTo>
                  <a:lnTo>
                    <a:pt x="1802892" y="1943100"/>
                  </a:lnTo>
                  <a:lnTo>
                    <a:pt x="1802892" y="2980436"/>
                  </a:lnTo>
                  <a:lnTo>
                    <a:pt x="2368296" y="2980436"/>
                  </a:lnTo>
                  <a:lnTo>
                    <a:pt x="2368296" y="1943100"/>
                  </a:lnTo>
                  <a:close/>
                </a:path>
                <a:path w="5974080" h="2980690">
                  <a:moveTo>
                    <a:pt x="4171188" y="2397252"/>
                  </a:moveTo>
                  <a:lnTo>
                    <a:pt x="3605784" y="2397252"/>
                  </a:lnTo>
                  <a:lnTo>
                    <a:pt x="3605784" y="2980436"/>
                  </a:lnTo>
                  <a:lnTo>
                    <a:pt x="4171188" y="2980436"/>
                  </a:lnTo>
                  <a:lnTo>
                    <a:pt x="4171188" y="2397252"/>
                  </a:lnTo>
                  <a:close/>
                </a:path>
                <a:path w="5974080" h="2980690">
                  <a:moveTo>
                    <a:pt x="5974080" y="1749552"/>
                  </a:moveTo>
                  <a:lnTo>
                    <a:pt x="5408676" y="1749552"/>
                  </a:lnTo>
                  <a:lnTo>
                    <a:pt x="5408676" y="2980436"/>
                  </a:lnTo>
                  <a:lnTo>
                    <a:pt x="5974080" y="2980436"/>
                  </a:lnTo>
                  <a:lnTo>
                    <a:pt x="5974080" y="1749552"/>
                  </a:lnTo>
                  <a:close/>
                </a:path>
              </a:pathLst>
            </a:custGeom>
            <a:solidFill>
              <a:srgbClr val="7A09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30522" y="5459983"/>
              <a:ext cx="7212330" cy="0"/>
            </a:xfrm>
            <a:custGeom>
              <a:avLst/>
              <a:gdLst/>
              <a:ahLst/>
              <a:cxnLst/>
              <a:rect l="l" t="t" r="r" b="b"/>
              <a:pathLst>
                <a:path w="7212330" h="0">
                  <a:moveTo>
                    <a:pt x="0" y="0"/>
                  </a:moveTo>
                  <a:lnTo>
                    <a:pt x="72120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722621" y="2213228"/>
            <a:ext cx="231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404040"/>
                </a:solidFill>
                <a:latin typeface="Arial Black"/>
                <a:cs typeface="Arial Black"/>
              </a:rPr>
              <a:t>9,2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25768" y="4157853"/>
            <a:ext cx="231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404040"/>
                </a:solidFill>
                <a:latin typeface="Arial Black"/>
                <a:cs typeface="Arial Black"/>
              </a:rPr>
              <a:t>3,2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328914" y="4611751"/>
            <a:ext cx="231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404040"/>
                </a:solidFill>
                <a:latin typeface="Arial Black"/>
                <a:cs typeface="Arial Black"/>
              </a:rPr>
              <a:t>1,8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32186" y="3963416"/>
            <a:ext cx="231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404040"/>
                </a:solidFill>
                <a:latin typeface="Arial Black"/>
                <a:cs typeface="Arial Black"/>
              </a:rPr>
              <a:t>3,8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43095" y="5552338"/>
            <a:ext cx="7912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Testimone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204203" y="5552338"/>
            <a:ext cx="875665" cy="456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</a:t>
            </a:r>
            <a:endParaRPr sz="1400">
              <a:latin typeface="Calibri"/>
              <a:cs typeface="Calibri"/>
            </a:endParaRPr>
          </a:p>
          <a:p>
            <a:pPr algn="ctr" marR="4445">
              <a:lnSpc>
                <a:spcPct val="100000"/>
              </a:lnSpc>
              <a:spcBef>
                <a:spcPts val="3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1,25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07350" y="5552338"/>
            <a:ext cx="875665" cy="456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</a:t>
            </a:r>
            <a:endParaRPr sz="1400">
              <a:latin typeface="Calibri"/>
              <a:cs typeface="Calibri"/>
            </a:endParaRPr>
          </a:p>
          <a:p>
            <a:pPr algn="ctr" marR="4445">
              <a:lnSpc>
                <a:spcPct val="100000"/>
              </a:lnSpc>
              <a:spcBef>
                <a:spcPts val="3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2,5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834371" y="5552338"/>
            <a:ext cx="829310" cy="4565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59690" marR="5080" indent="-60325">
              <a:lnSpc>
                <a:spcPct val="101699"/>
              </a:lnSpc>
              <a:spcBef>
                <a:spcPts val="7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Fludioxonil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0,5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kg/ha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59957" y="1667992"/>
            <a:ext cx="2430780" cy="60579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430"/>
              </a:spcBef>
            </a:pPr>
            <a:r>
              <a:rPr dirty="0" sz="1800" spc="-180">
                <a:solidFill>
                  <a:srgbClr val="585858"/>
                </a:solidFill>
                <a:latin typeface="Arial Black"/>
                <a:cs typeface="Arial Black"/>
              </a:rPr>
              <a:t>%</a:t>
            </a:r>
            <a:r>
              <a:rPr dirty="0" sz="1800" spc="-10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585858"/>
                </a:solidFill>
                <a:latin typeface="Arial Black"/>
                <a:cs typeface="Arial Black"/>
              </a:rPr>
              <a:t>incidenza</a:t>
            </a:r>
            <a:r>
              <a:rPr dirty="0" sz="1800" spc="-12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800" spc="-100">
                <a:solidFill>
                  <a:srgbClr val="585858"/>
                </a:solidFill>
                <a:latin typeface="Arial Black"/>
                <a:cs typeface="Arial Black"/>
              </a:rPr>
              <a:t>sui</a:t>
            </a:r>
            <a:r>
              <a:rPr dirty="0" sz="1800" spc="-10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 Black"/>
                <a:cs typeface="Arial Black"/>
              </a:rPr>
              <a:t>frutti</a:t>
            </a:r>
            <a:endParaRPr sz="1800">
              <a:latin typeface="Arial Black"/>
              <a:cs typeface="Arial Black"/>
            </a:endParaRPr>
          </a:p>
          <a:p>
            <a:pPr algn="ctr" marR="3810">
              <a:lnSpc>
                <a:spcPct val="100000"/>
              </a:lnSpc>
              <a:spcBef>
                <a:spcPts val="275"/>
              </a:spcBef>
            </a:pPr>
            <a:r>
              <a:rPr dirty="0" sz="1500" spc="-20">
                <a:latin typeface="Lucida Sans Unicode"/>
                <a:cs typeface="Lucida Sans Unicode"/>
              </a:rPr>
              <a:t>22/02/24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3390900" y="1561007"/>
            <a:ext cx="8157209" cy="4714240"/>
          </a:xfrm>
          <a:custGeom>
            <a:avLst/>
            <a:gdLst/>
            <a:ahLst/>
            <a:cxnLst/>
            <a:rect l="l" t="t" r="r" b="b"/>
            <a:pathLst>
              <a:path w="8157209" h="4714240">
                <a:moveTo>
                  <a:pt x="0" y="4713859"/>
                </a:moveTo>
                <a:lnTo>
                  <a:pt x="8156829" y="4713859"/>
                </a:lnTo>
                <a:lnTo>
                  <a:pt x="8156829" y="0"/>
                </a:lnTo>
                <a:lnTo>
                  <a:pt x="0" y="0"/>
                </a:lnTo>
                <a:lnTo>
                  <a:pt x="0" y="4713859"/>
                </a:lnTo>
                <a:close/>
              </a:path>
            </a:pathLst>
          </a:custGeom>
          <a:ln w="9524">
            <a:solidFill>
              <a:srgbClr val="FF87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8612885" y="228091"/>
            <a:ext cx="1943735" cy="815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 spc="-70">
                <a:latin typeface="Arial Black"/>
                <a:cs typeface="Arial Black"/>
              </a:rPr>
              <a:t>Anno:</a:t>
            </a:r>
            <a:r>
              <a:rPr dirty="0" sz="1400" spc="-60">
                <a:latin typeface="Arial Black"/>
                <a:cs typeface="Arial Black"/>
              </a:rPr>
              <a:t> </a:t>
            </a:r>
            <a:r>
              <a:rPr dirty="0" sz="1400" spc="-120">
                <a:latin typeface="Arial Black"/>
                <a:cs typeface="Arial Black"/>
              </a:rPr>
              <a:t>2023-</a:t>
            </a:r>
            <a:r>
              <a:rPr dirty="0" sz="1400" spc="-20">
                <a:latin typeface="Arial Black"/>
                <a:cs typeface="Arial Black"/>
              </a:rPr>
              <a:t>2024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ts val="1510"/>
              </a:lnSpc>
              <a:spcBef>
                <a:spcPts val="110"/>
              </a:spcBef>
            </a:pPr>
            <a:r>
              <a:rPr dirty="0" sz="1400" spc="-100">
                <a:latin typeface="Arial Black"/>
                <a:cs typeface="Arial Black"/>
              </a:rPr>
              <a:t>Località:</a:t>
            </a:r>
            <a:r>
              <a:rPr dirty="0" sz="1400" spc="-35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Siracusa </a:t>
            </a:r>
            <a:r>
              <a:rPr dirty="0" sz="1400" spc="-135">
                <a:solidFill>
                  <a:srgbClr val="FF8733"/>
                </a:solidFill>
                <a:latin typeface="Arial Black"/>
                <a:cs typeface="Arial Black"/>
              </a:rPr>
              <a:t>Specie:</a:t>
            </a:r>
            <a:r>
              <a:rPr dirty="0" sz="1400" spc="-60">
                <a:solidFill>
                  <a:srgbClr val="FF8733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FF8733"/>
                </a:solidFill>
                <a:latin typeface="Arial Black"/>
                <a:cs typeface="Arial Black"/>
              </a:rPr>
              <a:t>Arancio </a:t>
            </a:r>
            <a:r>
              <a:rPr dirty="0" sz="1400" spc="-85">
                <a:latin typeface="Arial Black"/>
                <a:cs typeface="Arial Black"/>
              </a:rPr>
              <a:t>Varietà:</a:t>
            </a:r>
            <a:r>
              <a:rPr dirty="0" sz="1400" spc="-65">
                <a:latin typeface="Arial Black"/>
                <a:cs typeface="Arial Black"/>
              </a:rPr>
              <a:t> </a:t>
            </a:r>
            <a:r>
              <a:rPr dirty="0" sz="1400" spc="-135">
                <a:latin typeface="Arial Black"/>
                <a:cs typeface="Arial Black"/>
              </a:rPr>
              <a:t>Tarocco</a:t>
            </a:r>
            <a:r>
              <a:rPr dirty="0" sz="1400" spc="-70">
                <a:latin typeface="Arial Black"/>
                <a:cs typeface="Arial Black"/>
              </a:rPr>
              <a:t> </a:t>
            </a:r>
            <a:r>
              <a:rPr dirty="0" sz="1400" spc="-105">
                <a:latin typeface="Arial Black"/>
                <a:cs typeface="Arial Black"/>
              </a:rPr>
              <a:t>Scirè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263" y="3712250"/>
            <a:ext cx="2510871" cy="239542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12343" y="100660"/>
            <a:ext cx="36480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pc="-420"/>
              <a:t>SYLLIT</a:t>
            </a:r>
            <a:r>
              <a:rPr dirty="0" baseline="24904" sz="4350" spc="-630"/>
              <a:t>®</a:t>
            </a:r>
            <a:r>
              <a:rPr dirty="0" baseline="24904" sz="4350" spc="262"/>
              <a:t> </a:t>
            </a:r>
            <a:r>
              <a:rPr dirty="0" sz="4400" spc="-320"/>
              <a:t>MAX</a:t>
            </a:r>
            <a:endParaRPr sz="4400"/>
          </a:p>
        </p:txBody>
      </p:sp>
      <p:sp>
        <p:nvSpPr>
          <p:cNvPr id="22" name="object 22" descr=""/>
          <p:cNvSpPr txBox="1"/>
          <p:nvPr/>
        </p:nvSpPr>
        <p:spPr>
          <a:xfrm>
            <a:off x="9861550" y="6571818"/>
            <a:ext cx="216979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>
                <a:latin typeface="Calibri"/>
                <a:cs typeface="Calibri"/>
              </a:rPr>
              <a:t>Prova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eseguita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da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Centro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saggio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5">
                <a:latin typeface="Calibri"/>
                <a:cs typeface="Calibri"/>
              </a:rPr>
              <a:t>autorizza</a:t>
            </a:r>
            <a:r>
              <a:rPr dirty="0" baseline="-17361" sz="1200" spc="-82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z="900" spc="-55">
                <a:latin typeface="Calibri"/>
                <a:cs typeface="Calibri"/>
              </a:rPr>
              <a:t>t</a:t>
            </a:r>
            <a:r>
              <a:rPr dirty="0" baseline="-17361" sz="1200" spc="-82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z="900" spc="-55"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603605" y="687704"/>
            <a:ext cx="1680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latin typeface="Arial Black"/>
                <a:cs typeface="Arial Black"/>
              </a:rPr>
              <a:t>Antracnosi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6479" y="87756"/>
            <a:ext cx="11955145" cy="664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944"/>
              </a:lnSpc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Proprietary</a:t>
            </a:r>
            <a:r>
              <a:rPr dirty="0" sz="800" spc="-2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7E7E7E"/>
                </a:solidFill>
                <a:latin typeface="Lucida Sans Unicode"/>
                <a:cs typeface="Lucida Sans Unicode"/>
              </a:rPr>
              <a:t>&amp;</a:t>
            </a:r>
            <a:r>
              <a:rPr dirty="0" sz="800" spc="3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Confidential</a:t>
            </a:r>
            <a:endParaRPr sz="800">
              <a:latin typeface="Lucida Sans Unicode"/>
              <a:cs typeface="Lucida Sans Unicode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0611" y="270590"/>
            <a:ext cx="940001" cy="37050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3779" y="6586829"/>
            <a:ext cx="12731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FFFFFF"/>
                </a:solidFill>
                <a:latin typeface="Lucida Sans Unicode"/>
                <a:cs typeface="Lucida Sans Unicode"/>
              </a:rPr>
              <a:t>Proprietary</a:t>
            </a:r>
            <a:r>
              <a:rPr dirty="0" sz="8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8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Lucida Sans Unicode"/>
                <a:cs typeface="Lucida Sans Unicode"/>
              </a:rPr>
              <a:t>Confidential</a:t>
            </a:r>
            <a:endParaRPr sz="800">
              <a:latin typeface="Lucida Sans Unicode"/>
              <a:cs typeface="Lucida Sans Unicode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885334" y="274734"/>
            <a:ext cx="1108710" cy="6424295"/>
            <a:chOff x="10885334" y="274734"/>
            <a:chExt cx="1108710" cy="642429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90867" y="340375"/>
              <a:ext cx="125599" cy="2323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9428" y="340375"/>
              <a:ext cx="158801" cy="2323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95147" y="340375"/>
              <a:ext cx="166708" cy="23597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950385" y="276719"/>
              <a:ext cx="296545" cy="344805"/>
            </a:xfrm>
            <a:custGeom>
              <a:avLst/>
              <a:gdLst/>
              <a:ahLst/>
              <a:cxnLst/>
              <a:rect l="l" t="t" r="r" b="b"/>
              <a:pathLst>
                <a:path w="296545" h="344805">
                  <a:moveTo>
                    <a:pt x="221780" y="177444"/>
                  </a:moveTo>
                  <a:lnTo>
                    <a:pt x="211683" y="122720"/>
                  </a:lnTo>
                  <a:lnTo>
                    <a:pt x="179324" y="84480"/>
                  </a:lnTo>
                  <a:lnTo>
                    <a:pt x="132969" y="67322"/>
                  </a:lnTo>
                  <a:lnTo>
                    <a:pt x="115963" y="66535"/>
                  </a:lnTo>
                  <a:lnTo>
                    <a:pt x="99314" y="68440"/>
                  </a:lnTo>
                  <a:lnTo>
                    <a:pt x="56273" y="86639"/>
                  </a:lnTo>
                  <a:lnTo>
                    <a:pt x="27432" y="115087"/>
                  </a:lnTo>
                  <a:lnTo>
                    <a:pt x="6388" y="151993"/>
                  </a:lnTo>
                  <a:lnTo>
                    <a:pt x="3835" y="158470"/>
                  </a:lnTo>
                  <a:lnTo>
                    <a:pt x="4508" y="161302"/>
                  </a:lnTo>
                  <a:lnTo>
                    <a:pt x="18910" y="205295"/>
                  </a:lnTo>
                  <a:lnTo>
                    <a:pt x="43967" y="249199"/>
                  </a:lnTo>
                  <a:lnTo>
                    <a:pt x="69862" y="280543"/>
                  </a:lnTo>
                  <a:lnTo>
                    <a:pt x="108966" y="314731"/>
                  </a:lnTo>
                  <a:lnTo>
                    <a:pt x="122377" y="323583"/>
                  </a:lnTo>
                  <a:lnTo>
                    <a:pt x="131978" y="321335"/>
                  </a:lnTo>
                  <a:lnTo>
                    <a:pt x="176898" y="289953"/>
                  </a:lnTo>
                  <a:lnTo>
                    <a:pt x="205028" y="246811"/>
                  </a:lnTo>
                  <a:lnTo>
                    <a:pt x="219354" y="199529"/>
                  </a:lnTo>
                  <a:lnTo>
                    <a:pt x="221780" y="177444"/>
                  </a:lnTo>
                  <a:close/>
                </a:path>
                <a:path w="296545" h="344805">
                  <a:moveTo>
                    <a:pt x="296291" y="188899"/>
                  </a:moveTo>
                  <a:lnTo>
                    <a:pt x="281686" y="147789"/>
                  </a:lnTo>
                  <a:lnTo>
                    <a:pt x="263372" y="112407"/>
                  </a:lnTo>
                  <a:lnTo>
                    <a:pt x="233108" y="70599"/>
                  </a:lnTo>
                  <a:lnTo>
                    <a:pt x="222148" y="59194"/>
                  </a:lnTo>
                  <a:lnTo>
                    <a:pt x="214541" y="51269"/>
                  </a:lnTo>
                  <a:lnTo>
                    <a:pt x="171157" y="18986"/>
                  </a:lnTo>
                  <a:lnTo>
                    <a:pt x="126542" y="2222"/>
                  </a:lnTo>
                  <a:lnTo>
                    <a:pt x="106133" y="0"/>
                  </a:lnTo>
                  <a:lnTo>
                    <a:pt x="86956" y="1511"/>
                  </a:lnTo>
                  <a:lnTo>
                    <a:pt x="37045" y="25209"/>
                  </a:lnTo>
                  <a:lnTo>
                    <a:pt x="10058" y="64439"/>
                  </a:lnTo>
                  <a:lnTo>
                    <a:pt x="609" y="109029"/>
                  </a:lnTo>
                  <a:lnTo>
                    <a:pt x="533" y="109842"/>
                  </a:lnTo>
                  <a:lnTo>
                    <a:pt x="292" y="115227"/>
                  </a:lnTo>
                  <a:lnTo>
                    <a:pt x="165" y="117906"/>
                  </a:lnTo>
                  <a:lnTo>
                    <a:pt x="0" y="123266"/>
                  </a:lnTo>
                  <a:lnTo>
                    <a:pt x="12" y="129451"/>
                  </a:lnTo>
                  <a:lnTo>
                    <a:pt x="736" y="142836"/>
                  </a:lnTo>
                  <a:lnTo>
                    <a:pt x="7086" y="129451"/>
                  </a:lnTo>
                  <a:lnTo>
                    <a:pt x="10337" y="123266"/>
                  </a:lnTo>
                  <a:lnTo>
                    <a:pt x="45961" y="83756"/>
                  </a:lnTo>
                  <a:lnTo>
                    <a:pt x="91859" y="61976"/>
                  </a:lnTo>
                  <a:lnTo>
                    <a:pt x="110604" y="59194"/>
                  </a:lnTo>
                  <a:lnTo>
                    <a:pt x="127635" y="59194"/>
                  </a:lnTo>
                  <a:lnTo>
                    <a:pt x="173913" y="72326"/>
                  </a:lnTo>
                  <a:lnTo>
                    <a:pt x="204901" y="97688"/>
                  </a:lnTo>
                  <a:lnTo>
                    <a:pt x="224269" y="133515"/>
                  </a:lnTo>
                  <a:lnTo>
                    <a:pt x="230276" y="175641"/>
                  </a:lnTo>
                  <a:lnTo>
                    <a:pt x="228904" y="193700"/>
                  </a:lnTo>
                  <a:lnTo>
                    <a:pt x="220014" y="234022"/>
                  </a:lnTo>
                  <a:lnTo>
                    <a:pt x="195135" y="283857"/>
                  </a:lnTo>
                  <a:lnTo>
                    <a:pt x="158610" y="318820"/>
                  </a:lnTo>
                  <a:lnTo>
                    <a:pt x="133108" y="331190"/>
                  </a:lnTo>
                  <a:lnTo>
                    <a:pt x="139331" y="334860"/>
                  </a:lnTo>
                  <a:lnTo>
                    <a:pt x="177190" y="344716"/>
                  </a:lnTo>
                  <a:lnTo>
                    <a:pt x="178727" y="343992"/>
                  </a:lnTo>
                  <a:lnTo>
                    <a:pt x="216014" y="320370"/>
                  </a:lnTo>
                  <a:lnTo>
                    <a:pt x="247142" y="289267"/>
                  </a:lnTo>
                  <a:lnTo>
                    <a:pt x="270446" y="254533"/>
                  </a:lnTo>
                  <a:lnTo>
                    <a:pt x="290360" y="208483"/>
                  </a:lnTo>
                  <a:lnTo>
                    <a:pt x="294322" y="196519"/>
                  </a:lnTo>
                  <a:lnTo>
                    <a:pt x="296291" y="188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0712" y="274734"/>
              <a:ext cx="163031" cy="17792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45241" y="484496"/>
              <a:ext cx="108396" cy="13989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885334" y="292910"/>
              <a:ext cx="227329" cy="345440"/>
            </a:xfrm>
            <a:custGeom>
              <a:avLst/>
              <a:gdLst/>
              <a:ahLst/>
              <a:cxnLst/>
              <a:rect l="l" t="t" r="r" b="b"/>
              <a:pathLst>
                <a:path w="227329" h="345440">
                  <a:moveTo>
                    <a:pt x="101251" y="0"/>
                  </a:moveTo>
                  <a:lnTo>
                    <a:pt x="63401" y="23674"/>
                  </a:lnTo>
                  <a:lnTo>
                    <a:pt x="30964" y="58649"/>
                  </a:lnTo>
                  <a:lnTo>
                    <a:pt x="7704" y="106225"/>
                  </a:lnTo>
                  <a:lnTo>
                    <a:pt x="0" y="150974"/>
                  </a:lnTo>
                  <a:lnTo>
                    <a:pt x="94" y="175384"/>
                  </a:lnTo>
                  <a:lnTo>
                    <a:pt x="11026" y="233180"/>
                  </a:lnTo>
                  <a:lnTo>
                    <a:pt x="30328" y="272169"/>
                  </a:lnTo>
                  <a:lnTo>
                    <a:pt x="63408" y="308344"/>
                  </a:lnTo>
                  <a:lnTo>
                    <a:pt x="95430" y="329011"/>
                  </a:lnTo>
                  <a:lnTo>
                    <a:pt x="136852" y="342186"/>
                  </a:lnTo>
                  <a:lnTo>
                    <a:pt x="172636" y="345038"/>
                  </a:lnTo>
                  <a:lnTo>
                    <a:pt x="184931" y="344220"/>
                  </a:lnTo>
                  <a:lnTo>
                    <a:pt x="194923" y="342961"/>
                  </a:lnTo>
                  <a:lnTo>
                    <a:pt x="202689" y="341596"/>
                  </a:lnTo>
                  <a:lnTo>
                    <a:pt x="218374" y="338241"/>
                  </a:lnTo>
                  <a:lnTo>
                    <a:pt x="227128" y="335705"/>
                  </a:lnTo>
                  <a:lnTo>
                    <a:pt x="224029" y="335142"/>
                  </a:lnTo>
                  <a:lnTo>
                    <a:pt x="212822" y="332012"/>
                  </a:lnTo>
                  <a:lnTo>
                    <a:pt x="188417" y="321562"/>
                  </a:lnTo>
                  <a:lnTo>
                    <a:pt x="154807" y="321562"/>
                  </a:lnTo>
                  <a:lnTo>
                    <a:pt x="110236" y="308344"/>
                  </a:lnTo>
                  <a:lnTo>
                    <a:pt x="76951" y="280218"/>
                  </a:lnTo>
                  <a:lnTo>
                    <a:pt x="57020" y="242619"/>
                  </a:lnTo>
                  <a:lnTo>
                    <a:pt x="49967" y="200327"/>
                  </a:lnTo>
                  <a:lnTo>
                    <a:pt x="50946" y="177602"/>
                  </a:lnTo>
                  <a:lnTo>
                    <a:pt x="54205" y="159062"/>
                  </a:lnTo>
                  <a:lnTo>
                    <a:pt x="57675" y="146572"/>
                  </a:lnTo>
                  <a:lnTo>
                    <a:pt x="59291" y="141994"/>
                  </a:lnTo>
                  <a:lnTo>
                    <a:pt x="58160" y="137213"/>
                  </a:lnTo>
                  <a:lnTo>
                    <a:pt x="56466" y="119037"/>
                  </a:lnTo>
                  <a:lnTo>
                    <a:pt x="55772" y="102450"/>
                  </a:lnTo>
                  <a:lnTo>
                    <a:pt x="57247" y="82687"/>
                  </a:lnTo>
                  <a:lnTo>
                    <a:pt x="70593" y="37607"/>
                  </a:lnTo>
                  <a:lnTo>
                    <a:pt x="97295" y="2807"/>
                  </a:lnTo>
                  <a:lnTo>
                    <a:pt x="101251" y="0"/>
                  </a:lnTo>
                  <a:close/>
                </a:path>
                <a:path w="227329" h="345440">
                  <a:moveTo>
                    <a:pt x="184606" y="319364"/>
                  </a:moveTo>
                  <a:lnTo>
                    <a:pt x="180730" y="320185"/>
                  </a:lnTo>
                  <a:lnTo>
                    <a:pt x="169687" y="321562"/>
                  </a:lnTo>
                  <a:lnTo>
                    <a:pt x="188417" y="321562"/>
                  </a:lnTo>
                  <a:lnTo>
                    <a:pt x="184606" y="319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45862" y="453080"/>
              <a:ext cx="112292" cy="15098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05234" y="6634721"/>
              <a:ext cx="88392" cy="6414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226942" y="2141296"/>
            <a:ext cx="5655310" cy="17799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86360">
              <a:lnSpc>
                <a:spcPct val="100000"/>
              </a:lnSpc>
              <a:spcBef>
                <a:spcPts val="100"/>
              </a:spcBef>
            </a:pPr>
            <a:r>
              <a:rPr dirty="0" sz="6000" spc="-575">
                <a:solidFill>
                  <a:srgbClr val="FFFFFF"/>
                </a:solidFill>
              </a:rPr>
              <a:t>SYLLIT</a:t>
            </a:r>
            <a:r>
              <a:rPr dirty="0" baseline="25000" sz="6000" spc="-862">
                <a:solidFill>
                  <a:srgbClr val="FFFFFF"/>
                </a:solidFill>
              </a:rPr>
              <a:t>®</a:t>
            </a:r>
            <a:r>
              <a:rPr dirty="0" baseline="25000" sz="6000" spc="352">
                <a:solidFill>
                  <a:srgbClr val="FFFFFF"/>
                </a:solidFill>
              </a:rPr>
              <a:t> </a:t>
            </a:r>
            <a:r>
              <a:rPr dirty="0" sz="6000" spc="-425">
                <a:solidFill>
                  <a:srgbClr val="FFFFFF"/>
                </a:solidFill>
              </a:rPr>
              <a:t>MAX</a:t>
            </a:r>
            <a:endParaRPr sz="6000"/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Modalità</a:t>
            </a:r>
            <a:r>
              <a:rPr dirty="0" sz="5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5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Calibri"/>
                <a:cs typeface="Calibri"/>
              </a:rPr>
              <a:t>impiego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8607" y="1371749"/>
            <a:ext cx="4922118" cy="529376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3799966"/>
            <a:ext cx="3276600" cy="145821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92302" y="1960879"/>
            <a:ext cx="439674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latin typeface="Calibri"/>
                <a:cs typeface="Calibri"/>
              </a:rPr>
              <a:t>Formulazione</a:t>
            </a:r>
            <a:r>
              <a:rPr dirty="0" sz="3000" spc="-8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migliorata </a:t>
            </a:r>
            <a:r>
              <a:rPr dirty="0" sz="3000">
                <a:latin typeface="Calibri"/>
                <a:cs typeface="Calibri"/>
              </a:rPr>
              <a:t>per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la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gestione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delle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miscele</a:t>
            </a:r>
            <a:endParaRPr sz="3000">
              <a:latin typeface="Calibri"/>
              <a:cs typeface="Calibri"/>
            </a:endParaRPr>
          </a:p>
          <a:p>
            <a:pPr marL="422275">
              <a:lnSpc>
                <a:spcPct val="100000"/>
              </a:lnSpc>
            </a:pPr>
            <a:r>
              <a:rPr dirty="0" sz="3000">
                <a:latin typeface="Calibri"/>
                <a:cs typeface="Calibri"/>
              </a:rPr>
              <a:t>nelle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strategia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di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difesa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9623" rIns="0" bIns="0" rtlCol="0" vert="horz">
            <a:spAutoFit/>
          </a:bodyPr>
          <a:lstStyle/>
          <a:p>
            <a:pPr marL="2035810">
              <a:lnSpc>
                <a:spcPts val="865"/>
              </a:lnSpc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pc="-420"/>
              <a:t>SYLLIT</a:t>
            </a:r>
            <a:r>
              <a:rPr dirty="0" baseline="24904" sz="4350" spc="-630"/>
              <a:t>®</a:t>
            </a:r>
            <a:r>
              <a:rPr dirty="0" baseline="24904" sz="4350" spc="262"/>
              <a:t> </a:t>
            </a:r>
            <a:r>
              <a:rPr dirty="0" sz="4400" spc="-320"/>
              <a:t>MAX</a:t>
            </a:r>
            <a:endParaRPr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05" y="1807519"/>
            <a:ext cx="176560" cy="21774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Ottimo</a:t>
            </a:r>
            <a:r>
              <a:rPr dirty="0" spc="-135"/>
              <a:t> </a:t>
            </a:r>
            <a:r>
              <a:rPr dirty="0" spc="-50"/>
              <a:t>controllo</a:t>
            </a:r>
            <a:r>
              <a:rPr dirty="0" spc="-114"/>
              <a:t> </a:t>
            </a:r>
            <a:r>
              <a:rPr dirty="0" spc="-110"/>
              <a:t>dell’</a:t>
            </a:r>
            <a:r>
              <a:rPr dirty="0" spc="-135"/>
              <a:t> </a:t>
            </a:r>
            <a:r>
              <a:rPr dirty="0" spc="-100">
                <a:solidFill>
                  <a:srgbClr val="FF8733"/>
                </a:solidFill>
                <a:latin typeface="Arial Black"/>
                <a:cs typeface="Arial Black"/>
              </a:rPr>
              <a:t>Alternaria</a:t>
            </a:r>
            <a:r>
              <a:rPr dirty="0" spc="-210">
                <a:solidFill>
                  <a:srgbClr val="FF8733"/>
                </a:solidFill>
                <a:latin typeface="Arial Black"/>
                <a:cs typeface="Arial Black"/>
              </a:rPr>
              <a:t> </a:t>
            </a:r>
            <a:r>
              <a:rPr dirty="0"/>
              <a:t>e</a:t>
            </a:r>
            <a:r>
              <a:rPr dirty="0" spc="-120"/>
              <a:t> </a:t>
            </a:r>
            <a:r>
              <a:rPr dirty="0" spc="-150">
                <a:solidFill>
                  <a:srgbClr val="FF8733"/>
                </a:solidFill>
                <a:latin typeface="Arial Black"/>
                <a:cs typeface="Arial Black"/>
              </a:rPr>
              <a:t>Antracnosi</a:t>
            </a:r>
            <a:r>
              <a:rPr dirty="0" spc="-204">
                <a:solidFill>
                  <a:srgbClr val="FF8733"/>
                </a:solidFill>
                <a:latin typeface="Arial Black"/>
                <a:cs typeface="Arial Black"/>
              </a:rPr>
              <a:t> </a:t>
            </a:r>
            <a:r>
              <a:rPr dirty="0" spc="-50"/>
              <a:t>degli</a:t>
            </a:r>
            <a:r>
              <a:rPr dirty="0" spc="-140"/>
              <a:t> </a:t>
            </a:r>
            <a:r>
              <a:rPr dirty="0" spc="-10"/>
              <a:t>agrumi</a:t>
            </a:r>
          </a:p>
          <a:p>
            <a:pPr marL="29845">
              <a:lnSpc>
                <a:spcPct val="100000"/>
              </a:lnSpc>
              <a:spcBef>
                <a:spcPts val="2765"/>
              </a:spcBef>
            </a:pPr>
            <a:r>
              <a:rPr dirty="0"/>
              <a:t>Ideale</a:t>
            </a:r>
            <a:r>
              <a:rPr dirty="0" spc="-170"/>
              <a:t> </a:t>
            </a:r>
            <a:r>
              <a:rPr dirty="0" spc="-10"/>
              <a:t>per</a:t>
            </a:r>
            <a:r>
              <a:rPr dirty="0" spc="-145"/>
              <a:t> </a:t>
            </a:r>
            <a:r>
              <a:rPr dirty="0" spc="-20"/>
              <a:t>prevenire</a:t>
            </a:r>
            <a:r>
              <a:rPr dirty="0" spc="-140"/>
              <a:t> </a:t>
            </a:r>
            <a:r>
              <a:rPr dirty="0" spc="-20"/>
              <a:t>fenomeni</a:t>
            </a:r>
            <a:r>
              <a:rPr dirty="0" spc="-135"/>
              <a:t> </a:t>
            </a:r>
            <a:r>
              <a:rPr dirty="0" spc="-65"/>
              <a:t>di</a:t>
            </a:r>
            <a:r>
              <a:rPr dirty="0" spc="-135"/>
              <a:t> </a:t>
            </a:r>
            <a:r>
              <a:rPr dirty="0" spc="-10"/>
              <a:t>resistenza</a:t>
            </a:r>
          </a:p>
          <a:p>
            <a:pPr marL="29845" marR="421640">
              <a:lnSpc>
                <a:spcPct val="150100"/>
              </a:lnSpc>
              <a:spcBef>
                <a:spcPts val="1195"/>
              </a:spcBef>
            </a:pPr>
            <a:r>
              <a:rPr dirty="0" spc="-45"/>
              <a:t>Formulazione</a:t>
            </a:r>
            <a:r>
              <a:rPr dirty="0" spc="-165"/>
              <a:t> </a:t>
            </a:r>
            <a:r>
              <a:rPr dirty="0" spc="-40"/>
              <a:t>innovativa,</a:t>
            </a:r>
            <a:r>
              <a:rPr dirty="0" spc="-110"/>
              <a:t> </a:t>
            </a:r>
            <a:r>
              <a:rPr dirty="0" spc="-80"/>
              <a:t>ottimizzata</a:t>
            </a:r>
            <a:r>
              <a:rPr dirty="0" spc="-140"/>
              <a:t> </a:t>
            </a:r>
            <a:r>
              <a:rPr dirty="0"/>
              <a:t>per</a:t>
            </a:r>
            <a:r>
              <a:rPr dirty="0" spc="-155"/>
              <a:t> </a:t>
            </a:r>
            <a:r>
              <a:rPr dirty="0" spc="-10"/>
              <a:t>garantire</a:t>
            </a:r>
            <a:r>
              <a:rPr dirty="0" spc="-165"/>
              <a:t> </a:t>
            </a:r>
            <a:r>
              <a:rPr dirty="0" spc="-35"/>
              <a:t>uniformità</a:t>
            </a:r>
            <a:r>
              <a:rPr dirty="0" spc="-130"/>
              <a:t> </a:t>
            </a:r>
            <a:r>
              <a:rPr dirty="0" spc="-25"/>
              <a:t>di </a:t>
            </a:r>
            <a:r>
              <a:rPr dirty="0" spc="-65"/>
              <a:t>distribuzione</a:t>
            </a:r>
            <a:r>
              <a:rPr dirty="0" spc="-145"/>
              <a:t> </a:t>
            </a:r>
            <a:r>
              <a:rPr dirty="0"/>
              <a:t>e</a:t>
            </a:r>
            <a:r>
              <a:rPr dirty="0" spc="-140"/>
              <a:t> </a:t>
            </a:r>
            <a:r>
              <a:rPr dirty="0" spc="-10"/>
              <a:t>elevata</a:t>
            </a:r>
            <a:r>
              <a:rPr dirty="0" spc="-145"/>
              <a:t> </a:t>
            </a:r>
            <a:r>
              <a:rPr dirty="0" spc="-10"/>
              <a:t>adesività</a:t>
            </a:r>
          </a:p>
          <a:p>
            <a:pPr marL="29845">
              <a:lnSpc>
                <a:spcPct val="100000"/>
              </a:lnSpc>
              <a:spcBef>
                <a:spcPts val="2760"/>
              </a:spcBef>
            </a:pPr>
            <a:r>
              <a:rPr dirty="0" spc="-10"/>
              <a:t>Elevata</a:t>
            </a:r>
            <a:r>
              <a:rPr dirty="0" spc="-130"/>
              <a:t> </a:t>
            </a:r>
            <a:r>
              <a:rPr dirty="0" spc="-60"/>
              <a:t>resistenza</a:t>
            </a:r>
            <a:r>
              <a:rPr dirty="0" spc="-130"/>
              <a:t> </a:t>
            </a:r>
            <a:r>
              <a:rPr dirty="0" spc="-10"/>
              <a:t>al</a:t>
            </a:r>
            <a:r>
              <a:rPr dirty="0" spc="-120"/>
              <a:t> </a:t>
            </a:r>
            <a:r>
              <a:rPr dirty="0" spc="-45"/>
              <a:t>dilavamento:</a:t>
            </a:r>
            <a:r>
              <a:rPr dirty="0" spc="-135"/>
              <a:t> </a:t>
            </a:r>
            <a:r>
              <a:rPr dirty="0" spc="-45"/>
              <a:t>penetrazione</a:t>
            </a:r>
            <a:r>
              <a:rPr dirty="0" spc="-120"/>
              <a:t> </a:t>
            </a:r>
            <a:r>
              <a:rPr dirty="0" spc="-25"/>
              <a:t>translaminare,</a:t>
            </a:r>
            <a:r>
              <a:rPr dirty="0" spc="-135"/>
              <a:t> </a:t>
            </a:r>
            <a:r>
              <a:rPr dirty="0" spc="-25"/>
              <a:t>che</a:t>
            </a:r>
          </a:p>
          <a:p>
            <a:pPr marL="29845">
              <a:lnSpc>
                <a:spcPct val="100000"/>
              </a:lnSpc>
              <a:spcBef>
                <a:spcPts val="1565"/>
              </a:spcBef>
            </a:pPr>
            <a:r>
              <a:rPr dirty="0" spc="-65"/>
              <a:t>lo</a:t>
            </a:r>
            <a:r>
              <a:rPr dirty="0" spc="-140"/>
              <a:t> </a:t>
            </a:r>
            <a:r>
              <a:rPr dirty="0" spc="-10"/>
              <a:t>rende</a:t>
            </a:r>
            <a:r>
              <a:rPr dirty="0" spc="-160"/>
              <a:t> </a:t>
            </a:r>
            <a:r>
              <a:rPr dirty="0" spc="-30"/>
              <a:t>completamente</a:t>
            </a:r>
            <a:r>
              <a:rPr dirty="0" spc="-160"/>
              <a:t> </a:t>
            </a:r>
            <a:r>
              <a:rPr dirty="0" spc="-50"/>
              <a:t>assorbito</a:t>
            </a:r>
            <a:r>
              <a:rPr dirty="0" spc="-150"/>
              <a:t> </a:t>
            </a:r>
            <a:r>
              <a:rPr dirty="0"/>
              <a:t>a</a:t>
            </a:r>
            <a:r>
              <a:rPr dirty="0" spc="-140"/>
              <a:t> </a:t>
            </a:r>
            <a:r>
              <a:rPr dirty="0" spc="-30"/>
              <a:t>poche</a:t>
            </a:r>
            <a:r>
              <a:rPr dirty="0" spc="-150"/>
              <a:t> </a:t>
            </a:r>
            <a:r>
              <a:rPr dirty="0"/>
              <a:t>ore</a:t>
            </a:r>
            <a:r>
              <a:rPr dirty="0" spc="-145"/>
              <a:t> </a:t>
            </a:r>
            <a:r>
              <a:rPr dirty="0" spc="-10"/>
              <a:t>dall’applicazione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05" y="2554279"/>
            <a:ext cx="176560" cy="2177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05" y="3301039"/>
            <a:ext cx="176560" cy="2177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05" y="4642160"/>
            <a:ext cx="176560" cy="2177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2343" y="100660"/>
            <a:ext cx="54825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pc="-420"/>
              <a:t>SYLLIT</a:t>
            </a:r>
            <a:r>
              <a:rPr dirty="0" baseline="24904" sz="4350" spc="-630"/>
              <a:t>®</a:t>
            </a:r>
            <a:r>
              <a:rPr dirty="0" baseline="24904" sz="4350" spc="254"/>
              <a:t> </a:t>
            </a:r>
            <a:r>
              <a:rPr dirty="0" sz="4400" spc="-295"/>
              <a:t>MAX</a:t>
            </a:r>
            <a:r>
              <a:rPr dirty="0" sz="4400" spc="-335"/>
              <a:t> </a:t>
            </a:r>
            <a:r>
              <a:rPr dirty="0" sz="3200" spc="-50">
                <a:latin typeface="Lucida Sans Unicode"/>
                <a:cs typeface="Lucida Sans Unicode"/>
              </a:rPr>
              <a:t>in</a:t>
            </a:r>
            <a:r>
              <a:rPr dirty="0" sz="3200" spc="-190">
                <a:latin typeface="Lucida Sans Unicode"/>
                <a:cs typeface="Lucida Sans Unicode"/>
              </a:rPr>
              <a:t> </a:t>
            </a:r>
            <a:r>
              <a:rPr dirty="0" sz="3200" spc="-10">
                <a:latin typeface="Lucida Sans Unicode"/>
                <a:cs typeface="Lucida Sans Unicode"/>
              </a:rPr>
              <a:t>sintesi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9623" rIns="0" bIns="0" rtlCol="0" vert="horz">
            <a:spAutoFit/>
          </a:bodyPr>
          <a:lstStyle/>
          <a:p>
            <a:pPr marL="2035810">
              <a:lnSpc>
                <a:spcPts val="865"/>
              </a:lnSpc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4457" y="-1"/>
            <a:ext cx="10655300" cy="6858000"/>
            <a:chOff x="154457" y="-1"/>
            <a:chExt cx="106553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457" y="-1"/>
              <a:ext cx="10655046" cy="68579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2679" y="4706035"/>
              <a:ext cx="1349375" cy="20746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045087" y="5028"/>
              <a:ext cx="7143750" cy="6850380"/>
            </a:xfrm>
            <a:custGeom>
              <a:avLst/>
              <a:gdLst/>
              <a:ahLst/>
              <a:cxnLst/>
              <a:rect l="l" t="t" r="r" b="b"/>
              <a:pathLst>
                <a:path w="7143750" h="6850380">
                  <a:moveTo>
                    <a:pt x="7143242" y="0"/>
                  </a:moveTo>
                  <a:lnTo>
                    <a:pt x="2330805" y="0"/>
                  </a:lnTo>
                  <a:lnTo>
                    <a:pt x="2171014" y="0"/>
                  </a:lnTo>
                  <a:lnTo>
                    <a:pt x="1612252" y="0"/>
                  </a:lnTo>
                  <a:lnTo>
                    <a:pt x="1508506" y="101638"/>
                  </a:lnTo>
                  <a:lnTo>
                    <a:pt x="1408049" y="206552"/>
                  </a:lnTo>
                  <a:lnTo>
                    <a:pt x="1310982" y="314642"/>
                  </a:lnTo>
                  <a:lnTo>
                    <a:pt x="1217396" y="425831"/>
                  </a:lnTo>
                  <a:lnTo>
                    <a:pt x="1127353" y="540029"/>
                  </a:lnTo>
                  <a:lnTo>
                    <a:pt x="1040968" y="657161"/>
                  </a:lnTo>
                  <a:lnTo>
                    <a:pt x="958303" y="777125"/>
                  </a:lnTo>
                  <a:lnTo>
                    <a:pt x="879462" y="899858"/>
                  </a:lnTo>
                  <a:lnTo>
                    <a:pt x="804519" y="1025245"/>
                  </a:lnTo>
                  <a:lnTo>
                    <a:pt x="756754" y="1110284"/>
                  </a:lnTo>
                  <a:lnTo>
                    <a:pt x="710806" y="1196454"/>
                  </a:lnTo>
                  <a:lnTo>
                    <a:pt x="666673" y="1283716"/>
                  </a:lnTo>
                  <a:lnTo>
                    <a:pt x="624382" y="1372044"/>
                  </a:lnTo>
                  <a:lnTo>
                    <a:pt x="583971" y="1461427"/>
                  </a:lnTo>
                  <a:lnTo>
                    <a:pt x="545452" y="1551838"/>
                  </a:lnTo>
                  <a:lnTo>
                    <a:pt x="508863" y="1643240"/>
                  </a:lnTo>
                  <a:lnTo>
                    <a:pt x="474218" y="1735620"/>
                  </a:lnTo>
                  <a:lnTo>
                    <a:pt x="441553" y="1828939"/>
                  </a:lnTo>
                  <a:lnTo>
                    <a:pt x="410895" y="1923186"/>
                  </a:lnTo>
                  <a:lnTo>
                    <a:pt x="382244" y="2018322"/>
                  </a:lnTo>
                  <a:lnTo>
                    <a:pt x="355663" y="2114346"/>
                  </a:lnTo>
                  <a:lnTo>
                    <a:pt x="331139" y="2211197"/>
                  </a:lnTo>
                  <a:lnTo>
                    <a:pt x="308737" y="2308885"/>
                  </a:lnTo>
                  <a:lnTo>
                    <a:pt x="288455" y="2407361"/>
                  </a:lnTo>
                  <a:lnTo>
                    <a:pt x="276212" y="2474303"/>
                  </a:lnTo>
                  <a:lnTo>
                    <a:pt x="271526" y="2487269"/>
                  </a:lnTo>
                  <a:lnTo>
                    <a:pt x="225539" y="2627185"/>
                  </a:lnTo>
                  <a:lnTo>
                    <a:pt x="183603" y="2768879"/>
                  </a:lnTo>
                  <a:lnTo>
                    <a:pt x="145808" y="2912300"/>
                  </a:lnTo>
                  <a:lnTo>
                    <a:pt x="112191" y="3057372"/>
                  </a:lnTo>
                  <a:lnTo>
                    <a:pt x="82829" y="3204032"/>
                  </a:lnTo>
                  <a:lnTo>
                    <a:pt x="57810" y="3352190"/>
                  </a:lnTo>
                  <a:lnTo>
                    <a:pt x="37185" y="3501809"/>
                  </a:lnTo>
                  <a:lnTo>
                    <a:pt x="21018" y="3652799"/>
                  </a:lnTo>
                  <a:lnTo>
                    <a:pt x="9385" y="3805110"/>
                  </a:lnTo>
                  <a:lnTo>
                    <a:pt x="2362" y="3958653"/>
                  </a:lnTo>
                  <a:lnTo>
                    <a:pt x="0" y="4113365"/>
                  </a:lnTo>
                  <a:lnTo>
                    <a:pt x="1079" y="4217708"/>
                  </a:lnTo>
                  <a:lnTo>
                    <a:pt x="4267" y="4321518"/>
                  </a:lnTo>
                  <a:lnTo>
                    <a:pt x="9575" y="4424794"/>
                  </a:lnTo>
                  <a:lnTo>
                    <a:pt x="21450" y="4578629"/>
                  </a:lnTo>
                  <a:lnTo>
                    <a:pt x="37934" y="4731131"/>
                  </a:lnTo>
                  <a:lnTo>
                    <a:pt x="58966" y="4882210"/>
                  </a:lnTo>
                  <a:lnTo>
                    <a:pt x="84493" y="5031816"/>
                  </a:lnTo>
                  <a:lnTo>
                    <a:pt x="114414" y="5179860"/>
                  </a:lnTo>
                  <a:lnTo>
                    <a:pt x="148691" y="5326278"/>
                  </a:lnTo>
                  <a:lnTo>
                    <a:pt x="187223" y="5471007"/>
                  </a:lnTo>
                  <a:lnTo>
                    <a:pt x="229946" y="5613971"/>
                  </a:lnTo>
                  <a:lnTo>
                    <a:pt x="276809" y="5755094"/>
                  </a:lnTo>
                  <a:lnTo>
                    <a:pt x="327710" y="5894311"/>
                  </a:lnTo>
                  <a:lnTo>
                    <a:pt x="382612" y="6031547"/>
                  </a:lnTo>
                  <a:lnTo>
                    <a:pt x="441413" y="6166751"/>
                  </a:lnTo>
                  <a:lnTo>
                    <a:pt x="504050" y="6299822"/>
                  </a:lnTo>
                  <a:lnTo>
                    <a:pt x="570471" y="6430708"/>
                  </a:lnTo>
                  <a:lnTo>
                    <a:pt x="640575" y="6559334"/>
                  </a:lnTo>
                  <a:lnTo>
                    <a:pt x="714311" y="6685623"/>
                  </a:lnTo>
                  <a:lnTo>
                    <a:pt x="791616" y="6809524"/>
                  </a:lnTo>
                  <a:lnTo>
                    <a:pt x="818159" y="6850278"/>
                  </a:lnTo>
                  <a:lnTo>
                    <a:pt x="1381353" y="6850278"/>
                  </a:lnTo>
                  <a:lnTo>
                    <a:pt x="1968017" y="6850278"/>
                  </a:lnTo>
                  <a:lnTo>
                    <a:pt x="7143242" y="6850278"/>
                  </a:lnTo>
                  <a:lnTo>
                    <a:pt x="7143242" y="0"/>
                  </a:lnTo>
                  <a:close/>
                </a:path>
              </a:pathLst>
            </a:custGeom>
            <a:solidFill>
              <a:srgbClr val="FFFFFF">
                <a:alpha val="5960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6984" y="235991"/>
              <a:ext cx="1914525" cy="746760"/>
            </a:xfrm>
            <a:custGeom>
              <a:avLst/>
              <a:gdLst/>
              <a:ahLst/>
              <a:cxnLst/>
              <a:rect l="l" t="t" r="r" b="b"/>
              <a:pathLst>
                <a:path w="1914525" h="746760">
                  <a:moveTo>
                    <a:pt x="354533" y="676224"/>
                  </a:moveTo>
                  <a:lnTo>
                    <a:pt x="311835" y="646976"/>
                  </a:lnTo>
                  <a:lnTo>
                    <a:pt x="273113" y="611949"/>
                  </a:lnTo>
                  <a:lnTo>
                    <a:pt x="240703" y="576795"/>
                  </a:lnTo>
                  <a:lnTo>
                    <a:pt x="210781" y="538480"/>
                  </a:lnTo>
                  <a:lnTo>
                    <a:pt x="174726" y="481482"/>
                  </a:lnTo>
                  <a:lnTo>
                    <a:pt x="156489" y="444246"/>
                  </a:lnTo>
                  <a:lnTo>
                    <a:pt x="136702" y="392684"/>
                  </a:lnTo>
                  <a:lnTo>
                    <a:pt x="130606" y="366623"/>
                  </a:lnTo>
                  <a:lnTo>
                    <a:pt x="128422" y="377672"/>
                  </a:lnTo>
                  <a:lnTo>
                    <a:pt x="126682" y="389724"/>
                  </a:lnTo>
                  <a:lnTo>
                    <a:pt x="125374" y="404571"/>
                  </a:lnTo>
                  <a:lnTo>
                    <a:pt x="124498" y="422948"/>
                  </a:lnTo>
                  <a:lnTo>
                    <a:pt x="124434" y="446239"/>
                  </a:lnTo>
                  <a:lnTo>
                    <a:pt x="126441" y="473595"/>
                  </a:lnTo>
                  <a:lnTo>
                    <a:pt x="138518" y="528193"/>
                  </a:lnTo>
                  <a:lnTo>
                    <a:pt x="155816" y="567817"/>
                  </a:lnTo>
                  <a:lnTo>
                    <a:pt x="179311" y="602551"/>
                  </a:lnTo>
                  <a:lnTo>
                    <a:pt x="207987" y="630250"/>
                  </a:lnTo>
                  <a:lnTo>
                    <a:pt x="240601" y="652157"/>
                  </a:lnTo>
                  <a:lnTo>
                    <a:pt x="281089" y="668934"/>
                  </a:lnTo>
                  <a:lnTo>
                    <a:pt x="321830" y="676465"/>
                  </a:lnTo>
                  <a:lnTo>
                    <a:pt x="338747" y="677024"/>
                  </a:lnTo>
                  <a:lnTo>
                    <a:pt x="354533" y="676224"/>
                  </a:lnTo>
                  <a:close/>
                </a:path>
                <a:path w="1914525" h="746760">
                  <a:moveTo>
                    <a:pt x="466928" y="727481"/>
                  </a:moveTo>
                  <a:lnTo>
                    <a:pt x="424675" y="715543"/>
                  </a:lnTo>
                  <a:lnTo>
                    <a:pt x="387350" y="698411"/>
                  </a:lnTo>
                  <a:lnTo>
                    <a:pt x="379514" y="693889"/>
                  </a:lnTo>
                  <a:lnTo>
                    <a:pt x="371538" y="695579"/>
                  </a:lnTo>
                  <a:lnTo>
                    <a:pt x="349961" y="698271"/>
                  </a:lnTo>
                  <a:lnTo>
                    <a:pt x="318249" y="698411"/>
                  </a:lnTo>
                  <a:lnTo>
                    <a:pt x="279882" y="692442"/>
                  </a:lnTo>
                  <a:lnTo>
                    <a:pt x="226301" y="671080"/>
                  </a:lnTo>
                  <a:lnTo>
                    <a:pt x="182308" y="638860"/>
                  </a:lnTo>
                  <a:lnTo>
                    <a:pt x="143827" y="593217"/>
                  </a:lnTo>
                  <a:lnTo>
                    <a:pt x="117221" y="536117"/>
                  </a:lnTo>
                  <a:lnTo>
                    <a:pt x="104609" y="476313"/>
                  </a:lnTo>
                  <a:lnTo>
                    <a:pt x="102717" y="449186"/>
                  </a:lnTo>
                  <a:lnTo>
                    <a:pt x="104736" y="402463"/>
                  </a:lnTo>
                  <a:lnTo>
                    <a:pt x="111429" y="364350"/>
                  </a:lnTo>
                  <a:lnTo>
                    <a:pt x="118567" y="338670"/>
                  </a:lnTo>
                  <a:lnTo>
                    <a:pt x="121894" y="329260"/>
                  </a:lnTo>
                  <a:lnTo>
                    <a:pt x="121475" y="327152"/>
                  </a:lnTo>
                  <a:lnTo>
                    <a:pt x="120294" y="319684"/>
                  </a:lnTo>
                  <a:lnTo>
                    <a:pt x="118465" y="305206"/>
                  </a:lnTo>
                  <a:lnTo>
                    <a:pt x="116078" y="282067"/>
                  </a:lnTo>
                  <a:lnTo>
                    <a:pt x="114655" y="247967"/>
                  </a:lnTo>
                  <a:lnTo>
                    <a:pt x="117690" y="207340"/>
                  </a:lnTo>
                  <a:lnTo>
                    <a:pt x="127266" y="160985"/>
                  </a:lnTo>
                  <a:lnTo>
                    <a:pt x="145122" y="114668"/>
                  </a:lnTo>
                  <a:lnTo>
                    <a:pt x="167347" y="78257"/>
                  </a:lnTo>
                  <a:lnTo>
                    <a:pt x="196138" y="47371"/>
                  </a:lnTo>
                  <a:lnTo>
                    <a:pt x="208153" y="37363"/>
                  </a:lnTo>
                  <a:lnTo>
                    <a:pt x="206387" y="38023"/>
                  </a:lnTo>
                  <a:lnTo>
                    <a:pt x="155003" y="67640"/>
                  </a:lnTo>
                  <a:lnTo>
                    <a:pt x="103009" y="110032"/>
                  </a:lnTo>
                  <a:lnTo>
                    <a:pt x="63652" y="157924"/>
                  </a:lnTo>
                  <a:lnTo>
                    <a:pt x="34759" y="207340"/>
                  </a:lnTo>
                  <a:lnTo>
                    <a:pt x="15836" y="255727"/>
                  </a:lnTo>
                  <a:lnTo>
                    <a:pt x="4737" y="301434"/>
                  </a:lnTo>
                  <a:lnTo>
                    <a:pt x="0" y="347726"/>
                  </a:lnTo>
                  <a:lnTo>
                    <a:pt x="190" y="397903"/>
                  </a:lnTo>
                  <a:lnTo>
                    <a:pt x="7658" y="461987"/>
                  </a:lnTo>
                  <a:lnTo>
                    <a:pt x="22669" y="516724"/>
                  </a:lnTo>
                  <a:lnTo>
                    <a:pt x="41973" y="561797"/>
                  </a:lnTo>
                  <a:lnTo>
                    <a:pt x="62344" y="596874"/>
                  </a:lnTo>
                  <a:lnTo>
                    <a:pt x="100431" y="644372"/>
                  </a:lnTo>
                  <a:lnTo>
                    <a:pt x="130352" y="671233"/>
                  </a:lnTo>
                  <a:lnTo>
                    <a:pt x="169227" y="698817"/>
                  </a:lnTo>
                  <a:lnTo>
                    <a:pt x="225171" y="725779"/>
                  </a:lnTo>
                  <a:lnTo>
                    <a:pt x="281343" y="740803"/>
                  </a:lnTo>
                  <a:lnTo>
                    <a:pt x="329552" y="746302"/>
                  </a:lnTo>
                  <a:lnTo>
                    <a:pt x="345960" y="746671"/>
                  </a:lnTo>
                  <a:lnTo>
                    <a:pt x="354901" y="746671"/>
                  </a:lnTo>
                  <a:lnTo>
                    <a:pt x="400723" y="742403"/>
                  </a:lnTo>
                  <a:lnTo>
                    <a:pt x="442556" y="733831"/>
                  </a:lnTo>
                  <a:lnTo>
                    <a:pt x="463778" y="728370"/>
                  </a:lnTo>
                  <a:lnTo>
                    <a:pt x="466928" y="727481"/>
                  </a:lnTo>
                  <a:close/>
                </a:path>
                <a:path w="1914525" h="746760">
                  <a:moveTo>
                    <a:pt x="589661" y="368858"/>
                  </a:moveTo>
                  <a:lnTo>
                    <a:pt x="588645" y="328980"/>
                  </a:lnTo>
                  <a:lnTo>
                    <a:pt x="581647" y="291236"/>
                  </a:lnTo>
                  <a:lnTo>
                    <a:pt x="551002" y="225285"/>
                  </a:lnTo>
                  <a:lnTo>
                    <a:pt x="502386" y="177736"/>
                  </a:lnTo>
                  <a:lnTo>
                    <a:pt x="441223" y="149339"/>
                  </a:lnTo>
                  <a:lnTo>
                    <a:pt x="372148" y="140855"/>
                  </a:lnTo>
                  <a:lnTo>
                    <a:pt x="337908" y="144754"/>
                  </a:lnTo>
                  <a:lnTo>
                    <a:pt x="274358" y="166789"/>
                  </a:lnTo>
                  <a:lnTo>
                    <a:pt x="226809" y="200469"/>
                  </a:lnTo>
                  <a:lnTo>
                    <a:pt x="190144" y="240652"/>
                  </a:lnTo>
                  <a:lnTo>
                    <a:pt x="167233" y="274675"/>
                  </a:lnTo>
                  <a:lnTo>
                    <a:pt x="141643" y="329844"/>
                  </a:lnTo>
                  <a:lnTo>
                    <a:pt x="146900" y="351066"/>
                  </a:lnTo>
                  <a:lnTo>
                    <a:pt x="161099" y="397903"/>
                  </a:lnTo>
                  <a:lnTo>
                    <a:pt x="187490" y="456704"/>
                  </a:lnTo>
                  <a:lnTo>
                    <a:pt x="224129" y="516356"/>
                  </a:lnTo>
                  <a:lnTo>
                    <a:pt x="251066" y="551345"/>
                  </a:lnTo>
                  <a:lnTo>
                    <a:pt x="277355" y="580796"/>
                  </a:lnTo>
                  <a:lnTo>
                    <a:pt x="332765" y="631329"/>
                  </a:lnTo>
                  <a:lnTo>
                    <a:pt x="373951" y="662571"/>
                  </a:lnTo>
                  <a:lnTo>
                    <a:pt x="385318" y="669277"/>
                  </a:lnTo>
                  <a:lnTo>
                    <a:pt x="398716" y="665149"/>
                  </a:lnTo>
                  <a:lnTo>
                    <a:pt x="465251" y="629462"/>
                  </a:lnTo>
                  <a:lnTo>
                    <a:pt x="497395" y="600125"/>
                  </a:lnTo>
                  <a:lnTo>
                    <a:pt x="527964" y="561136"/>
                  </a:lnTo>
                  <a:lnTo>
                    <a:pt x="555244" y="511441"/>
                  </a:lnTo>
                  <a:lnTo>
                    <a:pt x="573316" y="462610"/>
                  </a:lnTo>
                  <a:lnTo>
                    <a:pt x="584669" y="414248"/>
                  </a:lnTo>
                  <a:lnTo>
                    <a:pt x="589661" y="368858"/>
                  </a:lnTo>
                  <a:close/>
                </a:path>
                <a:path w="1914525" h="746760">
                  <a:moveTo>
                    <a:pt x="742861" y="392404"/>
                  </a:moveTo>
                  <a:lnTo>
                    <a:pt x="730846" y="354164"/>
                  </a:lnTo>
                  <a:lnTo>
                    <a:pt x="712838" y="307886"/>
                  </a:lnTo>
                  <a:lnTo>
                    <a:pt x="689584" y="260870"/>
                  </a:lnTo>
                  <a:lnTo>
                    <a:pt x="646442" y="191439"/>
                  </a:lnTo>
                  <a:lnTo>
                    <a:pt x="612952" y="149212"/>
                  </a:lnTo>
                  <a:lnTo>
                    <a:pt x="574776" y="109461"/>
                  </a:lnTo>
                  <a:lnTo>
                    <a:pt x="531990" y="73253"/>
                  </a:lnTo>
                  <a:lnTo>
                    <a:pt x="485597" y="43103"/>
                  </a:lnTo>
                  <a:lnTo>
                    <a:pt x="439013" y="21602"/>
                  </a:lnTo>
                  <a:lnTo>
                    <a:pt x="393903" y="8636"/>
                  </a:lnTo>
                  <a:lnTo>
                    <a:pt x="351917" y="4051"/>
                  </a:lnTo>
                  <a:lnTo>
                    <a:pt x="312496" y="7188"/>
                  </a:lnTo>
                  <a:lnTo>
                    <a:pt x="274815" y="17157"/>
                  </a:lnTo>
                  <a:lnTo>
                    <a:pt x="240169" y="33528"/>
                  </a:lnTo>
                  <a:lnTo>
                    <a:pt x="185483" y="82156"/>
                  </a:lnTo>
                  <a:lnTo>
                    <a:pt x="154432" y="136525"/>
                  </a:lnTo>
                  <a:lnTo>
                    <a:pt x="140055" y="186715"/>
                  </a:lnTo>
                  <a:lnTo>
                    <a:pt x="134848" y="229870"/>
                  </a:lnTo>
                  <a:lnTo>
                    <a:pt x="134023" y="262521"/>
                  </a:lnTo>
                  <a:lnTo>
                    <a:pt x="135255" y="297700"/>
                  </a:lnTo>
                  <a:lnTo>
                    <a:pt x="148323" y="270192"/>
                  </a:lnTo>
                  <a:lnTo>
                    <a:pt x="153974" y="260045"/>
                  </a:lnTo>
                  <a:lnTo>
                    <a:pt x="175907" y="228219"/>
                  </a:lnTo>
                  <a:lnTo>
                    <a:pt x="228231" y="176250"/>
                  </a:lnTo>
                  <a:lnTo>
                    <a:pt x="269887" y="150126"/>
                  </a:lnTo>
                  <a:lnTo>
                    <a:pt x="322592" y="131483"/>
                  </a:lnTo>
                  <a:lnTo>
                    <a:pt x="361137" y="125755"/>
                  </a:lnTo>
                  <a:lnTo>
                    <a:pt x="395046" y="125615"/>
                  </a:lnTo>
                  <a:lnTo>
                    <a:pt x="423964" y="129273"/>
                  </a:lnTo>
                  <a:lnTo>
                    <a:pt x="491261" y="152755"/>
                  </a:lnTo>
                  <a:lnTo>
                    <a:pt x="526986" y="176834"/>
                  </a:lnTo>
                  <a:lnTo>
                    <a:pt x="554977" y="204876"/>
                  </a:lnTo>
                  <a:lnTo>
                    <a:pt x="594804" y="278523"/>
                  </a:lnTo>
                  <a:lnTo>
                    <a:pt x="604647" y="322973"/>
                  </a:lnTo>
                  <a:lnTo>
                    <a:pt x="607136" y="365137"/>
                  </a:lnTo>
                  <a:lnTo>
                    <a:pt x="604316" y="402259"/>
                  </a:lnTo>
                  <a:lnTo>
                    <a:pt x="586054" y="485152"/>
                  </a:lnTo>
                  <a:lnTo>
                    <a:pt x="565886" y="535508"/>
                  </a:lnTo>
                  <a:lnTo>
                    <a:pt x="534898" y="587603"/>
                  </a:lnTo>
                  <a:lnTo>
                    <a:pt x="510565" y="617321"/>
                  </a:lnTo>
                  <a:lnTo>
                    <a:pt x="459816" y="659485"/>
                  </a:lnTo>
                  <a:lnTo>
                    <a:pt x="424421" y="678065"/>
                  </a:lnTo>
                  <a:lnTo>
                    <a:pt x="407390" y="684911"/>
                  </a:lnTo>
                  <a:lnTo>
                    <a:pt x="417156" y="689686"/>
                  </a:lnTo>
                  <a:lnTo>
                    <a:pt x="429577" y="694690"/>
                  </a:lnTo>
                  <a:lnTo>
                    <a:pt x="447192" y="700557"/>
                  </a:lnTo>
                  <a:lnTo>
                    <a:pt x="466763" y="705624"/>
                  </a:lnTo>
                  <a:lnTo>
                    <a:pt x="498005" y="712711"/>
                  </a:lnTo>
                  <a:lnTo>
                    <a:pt x="524852" y="698538"/>
                  </a:lnTo>
                  <a:lnTo>
                    <a:pt x="577811" y="662673"/>
                  </a:lnTo>
                  <a:lnTo>
                    <a:pt x="610628" y="633145"/>
                  </a:lnTo>
                  <a:lnTo>
                    <a:pt x="641807" y="598728"/>
                  </a:lnTo>
                  <a:lnTo>
                    <a:pt x="670534" y="559803"/>
                  </a:lnTo>
                  <a:lnTo>
                    <a:pt x="706259" y="494055"/>
                  </a:lnTo>
                  <a:lnTo>
                    <a:pt x="730656" y="432663"/>
                  </a:lnTo>
                  <a:lnTo>
                    <a:pt x="735990" y="415988"/>
                  </a:lnTo>
                  <a:lnTo>
                    <a:pt x="742861" y="392404"/>
                  </a:lnTo>
                  <a:close/>
                </a:path>
                <a:path w="1914525" h="746760">
                  <a:moveTo>
                    <a:pt x="757148" y="492620"/>
                  </a:moveTo>
                  <a:lnTo>
                    <a:pt x="756970" y="474764"/>
                  </a:lnTo>
                  <a:lnTo>
                    <a:pt x="756945" y="471944"/>
                  </a:lnTo>
                  <a:lnTo>
                    <a:pt x="755916" y="456984"/>
                  </a:lnTo>
                  <a:lnTo>
                    <a:pt x="754557" y="447459"/>
                  </a:lnTo>
                  <a:lnTo>
                    <a:pt x="753554" y="439216"/>
                  </a:lnTo>
                  <a:lnTo>
                    <a:pt x="752983" y="433882"/>
                  </a:lnTo>
                  <a:lnTo>
                    <a:pt x="752716" y="431215"/>
                  </a:lnTo>
                  <a:lnTo>
                    <a:pt x="752208" y="433412"/>
                  </a:lnTo>
                  <a:lnTo>
                    <a:pt x="738911" y="474764"/>
                  </a:lnTo>
                  <a:lnTo>
                    <a:pt x="723798" y="510260"/>
                  </a:lnTo>
                  <a:lnTo>
                    <a:pt x="700341" y="555307"/>
                  </a:lnTo>
                  <a:lnTo>
                    <a:pt x="679551" y="587895"/>
                  </a:lnTo>
                  <a:lnTo>
                    <a:pt x="655002" y="619747"/>
                  </a:lnTo>
                  <a:lnTo>
                    <a:pt x="626960" y="650735"/>
                  </a:lnTo>
                  <a:lnTo>
                    <a:pt x="591515" y="682421"/>
                  </a:lnTo>
                  <a:lnTo>
                    <a:pt x="555701" y="707186"/>
                  </a:lnTo>
                  <a:lnTo>
                    <a:pt x="534314" y="718210"/>
                  </a:lnTo>
                  <a:lnTo>
                    <a:pt x="541655" y="718210"/>
                  </a:lnTo>
                  <a:lnTo>
                    <a:pt x="589978" y="712508"/>
                  </a:lnTo>
                  <a:lnTo>
                    <a:pt x="631774" y="698677"/>
                  </a:lnTo>
                  <a:lnTo>
                    <a:pt x="665911" y="678954"/>
                  </a:lnTo>
                  <a:lnTo>
                    <a:pt x="699757" y="649998"/>
                  </a:lnTo>
                  <a:lnTo>
                    <a:pt x="731050" y="607974"/>
                  </a:lnTo>
                  <a:lnTo>
                    <a:pt x="748652" y="562241"/>
                  </a:lnTo>
                  <a:lnTo>
                    <a:pt x="756158" y="515886"/>
                  </a:lnTo>
                  <a:lnTo>
                    <a:pt x="757148" y="492620"/>
                  </a:lnTo>
                  <a:close/>
                </a:path>
                <a:path w="1914525" h="746760">
                  <a:moveTo>
                    <a:pt x="757377" y="303491"/>
                  </a:moveTo>
                  <a:lnTo>
                    <a:pt x="752144" y="256755"/>
                  </a:lnTo>
                  <a:lnTo>
                    <a:pt x="739698" y="211226"/>
                  </a:lnTo>
                  <a:lnTo>
                    <a:pt x="722934" y="173748"/>
                  </a:lnTo>
                  <a:lnTo>
                    <a:pt x="700849" y="140322"/>
                  </a:lnTo>
                  <a:lnTo>
                    <a:pt x="667918" y="103657"/>
                  </a:lnTo>
                  <a:lnTo>
                    <a:pt x="631113" y="73990"/>
                  </a:lnTo>
                  <a:lnTo>
                    <a:pt x="584276" y="46037"/>
                  </a:lnTo>
                  <a:lnTo>
                    <a:pt x="531596" y="23774"/>
                  </a:lnTo>
                  <a:lnTo>
                    <a:pt x="488848" y="11049"/>
                  </a:lnTo>
                  <a:lnTo>
                    <a:pt x="443649" y="2197"/>
                  </a:lnTo>
                  <a:lnTo>
                    <a:pt x="422211" y="0"/>
                  </a:lnTo>
                  <a:lnTo>
                    <a:pt x="434479" y="3835"/>
                  </a:lnTo>
                  <a:lnTo>
                    <a:pt x="455904" y="11569"/>
                  </a:lnTo>
                  <a:lnTo>
                    <a:pt x="503199" y="34137"/>
                  </a:lnTo>
                  <a:lnTo>
                    <a:pt x="546201" y="62369"/>
                  </a:lnTo>
                  <a:lnTo>
                    <a:pt x="580669" y="90639"/>
                  </a:lnTo>
                  <a:lnTo>
                    <a:pt x="611047" y="120078"/>
                  </a:lnTo>
                  <a:lnTo>
                    <a:pt x="646709" y="161328"/>
                  </a:lnTo>
                  <a:lnTo>
                    <a:pt x="669658" y="192011"/>
                  </a:lnTo>
                  <a:lnTo>
                    <a:pt x="693051" y="228053"/>
                  </a:lnTo>
                  <a:lnTo>
                    <a:pt x="726859" y="290753"/>
                  </a:lnTo>
                  <a:lnTo>
                    <a:pt x="742289" y="326148"/>
                  </a:lnTo>
                  <a:lnTo>
                    <a:pt x="753300" y="365760"/>
                  </a:lnTo>
                  <a:lnTo>
                    <a:pt x="755777" y="348424"/>
                  </a:lnTo>
                  <a:lnTo>
                    <a:pt x="757224" y="328739"/>
                  </a:lnTo>
                  <a:lnTo>
                    <a:pt x="757377" y="303491"/>
                  </a:lnTo>
                  <a:close/>
                </a:path>
                <a:path w="1914525" h="746760">
                  <a:moveTo>
                    <a:pt x="1185202" y="134937"/>
                  </a:moveTo>
                  <a:lnTo>
                    <a:pt x="1120140" y="134937"/>
                  </a:lnTo>
                  <a:lnTo>
                    <a:pt x="1120140" y="461911"/>
                  </a:lnTo>
                  <a:lnTo>
                    <a:pt x="1110348" y="511289"/>
                  </a:lnTo>
                  <a:lnTo>
                    <a:pt x="1085176" y="541159"/>
                  </a:lnTo>
                  <a:lnTo>
                    <a:pt x="1050912" y="555866"/>
                  </a:lnTo>
                  <a:lnTo>
                    <a:pt x="1013828" y="559803"/>
                  </a:lnTo>
                  <a:lnTo>
                    <a:pt x="976769" y="555866"/>
                  </a:lnTo>
                  <a:lnTo>
                    <a:pt x="942492" y="541159"/>
                  </a:lnTo>
                  <a:lnTo>
                    <a:pt x="917308" y="511289"/>
                  </a:lnTo>
                  <a:lnTo>
                    <a:pt x="907516" y="461911"/>
                  </a:lnTo>
                  <a:lnTo>
                    <a:pt x="907516" y="134937"/>
                  </a:lnTo>
                  <a:lnTo>
                    <a:pt x="842492" y="134937"/>
                  </a:lnTo>
                  <a:lnTo>
                    <a:pt x="842492" y="461619"/>
                  </a:lnTo>
                  <a:lnTo>
                    <a:pt x="847839" y="507250"/>
                  </a:lnTo>
                  <a:lnTo>
                    <a:pt x="863409" y="546074"/>
                  </a:lnTo>
                  <a:lnTo>
                    <a:pt x="888517" y="577430"/>
                  </a:lnTo>
                  <a:lnTo>
                    <a:pt x="922413" y="600659"/>
                  </a:lnTo>
                  <a:lnTo>
                    <a:pt x="964425" y="615086"/>
                  </a:lnTo>
                  <a:lnTo>
                    <a:pt x="1013828" y="620039"/>
                  </a:lnTo>
                  <a:lnTo>
                    <a:pt x="1063231" y="615086"/>
                  </a:lnTo>
                  <a:lnTo>
                    <a:pt x="1105255" y="600659"/>
                  </a:lnTo>
                  <a:lnTo>
                    <a:pt x="1139164" y="577430"/>
                  </a:lnTo>
                  <a:lnTo>
                    <a:pt x="1164272" y="546074"/>
                  </a:lnTo>
                  <a:lnTo>
                    <a:pt x="1179855" y="507250"/>
                  </a:lnTo>
                  <a:lnTo>
                    <a:pt x="1185202" y="461619"/>
                  </a:lnTo>
                  <a:lnTo>
                    <a:pt x="1185202" y="134937"/>
                  </a:lnTo>
                  <a:close/>
                </a:path>
                <a:path w="1914525" h="746760">
                  <a:moveTo>
                    <a:pt x="1588909" y="305523"/>
                  </a:moveTo>
                  <a:lnTo>
                    <a:pt x="1583855" y="256019"/>
                  </a:lnTo>
                  <a:lnTo>
                    <a:pt x="1583778" y="255282"/>
                  </a:lnTo>
                  <a:lnTo>
                    <a:pt x="1568691" y="213169"/>
                  </a:lnTo>
                  <a:lnTo>
                    <a:pt x="1553184" y="192011"/>
                  </a:lnTo>
                  <a:lnTo>
                    <a:pt x="1544104" y="179616"/>
                  </a:lnTo>
                  <a:lnTo>
                    <a:pt x="1522107" y="163588"/>
                  </a:lnTo>
                  <a:lnTo>
                    <a:pt x="1522107" y="305523"/>
                  </a:lnTo>
                  <a:lnTo>
                    <a:pt x="1510512" y="365099"/>
                  </a:lnTo>
                  <a:lnTo>
                    <a:pt x="1481912" y="399580"/>
                  </a:lnTo>
                  <a:lnTo>
                    <a:pt x="1445526" y="415493"/>
                  </a:lnTo>
                  <a:lnTo>
                    <a:pt x="1410589" y="419354"/>
                  </a:lnTo>
                  <a:lnTo>
                    <a:pt x="1327505" y="419354"/>
                  </a:lnTo>
                  <a:lnTo>
                    <a:pt x="1327505" y="192011"/>
                  </a:lnTo>
                  <a:lnTo>
                    <a:pt x="1410589" y="192011"/>
                  </a:lnTo>
                  <a:lnTo>
                    <a:pt x="1459242" y="199161"/>
                  </a:lnTo>
                  <a:lnTo>
                    <a:pt x="1494116" y="220522"/>
                  </a:lnTo>
                  <a:lnTo>
                    <a:pt x="1515097" y="256019"/>
                  </a:lnTo>
                  <a:lnTo>
                    <a:pt x="1522107" y="305523"/>
                  </a:lnTo>
                  <a:lnTo>
                    <a:pt x="1522107" y="163588"/>
                  </a:lnTo>
                  <a:lnTo>
                    <a:pt x="1510461" y="155092"/>
                  </a:lnTo>
                  <a:lnTo>
                    <a:pt x="1468221" y="140055"/>
                  </a:lnTo>
                  <a:lnTo>
                    <a:pt x="1417828" y="134937"/>
                  </a:lnTo>
                  <a:lnTo>
                    <a:pt x="1262443" y="134937"/>
                  </a:lnTo>
                  <a:lnTo>
                    <a:pt x="1262443" y="612508"/>
                  </a:lnTo>
                  <a:lnTo>
                    <a:pt x="1327505" y="612508"/>
                  </a:lnTo>
                  <a:lnTo>
                    <a:pt x="1327505" y="476110"/>
                  </a:lnTo>
                  <a:lnTo>
                    <a:pt x="1417828" y="476110"/>
                  </a:lnTo>
                  <a:lnTo>
                    <a:pt x="1465999" y="470560"/>
                  </a:lnTo>
                  <a:lnTo>
                    <a:pt x="1507617" y="454545"/>
                  </a:lnTo>
                  <a:lnTo>
                    <a:pt x="1541703" y="429044"/>
                  </a:lnTo>
                  <a:lnTo>
                    <a:pt x="1567268" y="395058"/>
                  </a:lnTo>
                  <a:lnTo>
                    <a:pt x="1583334" y="353555"/>
                  </a:lnTo>
                  <a:lnTo>
                    <a:pt x="1588909" y="305523"/>
                  </a:lnTo>
                  <a:close/>
                </a:path>
                <a:path w="1914525" h="746760">
                  <a:moveTo>
                    <a:pt x="1914207" y="553720"/>
                  </a:moveTo>
                  <a:lnTo>
                    <a:pt x="1801215" y="553720"/>
                  </a:lnTo>
                  <a:lnTo>
                    <a:pt x="1764360" y="549008"/>
                  </a:lnTo>
                  <a:lnTo>
                    <a:pt x="1738769" y="534466"/>
                  </a:lnTo>
                  <a:lnTo>
                    <a:pt x="1723859" y="509498"/>
                  </a:lnTo>
                  <a:lnTo>
                    <a:pt x="1719021" y="473506"/>
                  </a:lnTo>
                  <a:lnTo>
                    <a:pt x="1721065" y="134937"/>
                  </a:lnTo>
                  <a:lnTo>
                    <a:pt x="1656003" y="134937"/>
                  </a:lnTo>
                  <a:lnTo>
                    <a:pt x="1656003" y="471474"/>
                  </a:lnTo>
                  <a:lnTo>
                    <a:pt x="1664843" y="530961"/>
                  </a:lnTo>
                  <a:lnTo>
                    <a:pt x="1688401" y="571538"/>
                  </a:lnTo>
                  <a:lnTo>
                    <a:pt x="1722247" y="596480"/>
                  </a:lnTo>
                  <a:lnTo>
                    <a:pt x="1761909" y="609041"/>
                  </a:lnTo>
                  <a:lnTo>
                    <a:pt x="1802955" y="612508"/>
                  </a:lnTo>
                  <a:lnTo>
                    <a:pt x="1914207" y="612508"/>
                  </a:lnTo>
                  <a:lnTo>
                    <a:pt x="1914207" y="553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3400" y="0"/>
              <a:ext cx="6578600" cy="685799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05233" y="6634606"/>
              <a:ext cx="88519" cy="653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4474" y="1678305"/>
            <a:ext cx="2850515" cy="130048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Grazie</a:t>
            </a:r>
            <a:r>
              <a:rPr dirty="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25">
                <a:solidFill>
                  <a:srgbClr val="FFFFFF"/>
                </a:solidFill>
                <a:latin typeface="Calibri"/>
                <a:cs typeface="Calibri"/>
              </a:rPr>
              <a:t>per</a:t>
            </a:r>
          </a:p>
          <a:p>
            <a:pPr marL="12700">
              <a:lnSpc>
                <a:spcPts val="5015"/>
              </a:lnSpc>
            </a:pPr>
            <a:r>
              <a:rPr dirty="0" spc="-40">
                <a:solidFill>
                  <a:srgbClr val="FFFFFF"/>
                </a:solidFill>
                <a:latin typeface="Calibri"/>
                <a:cs typeface="Calibri"/>
              </a:rPr>
              <a:t>l’attenzione!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635914" y="5428894"/>
            <a:ext cx="2209800" cy="67246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Marco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Galli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Catania,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Maggio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047" y="3429000"/>
            <a:ext cx="1295400" cy="129540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76479" y="87756"/>
            <a:ext cx="11955145" cy="664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944"/>
              </a:lnSpc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Proprietary</a:t>
            </a:r>
            <a:r>
              <a:rPr dirty="0" sz="800" spc="-2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7E7E7E"/>
                </a:solidFill>
                <a:latin typeface="Lucida Sans Unicode"/>
                <a:cs typeface="Lucida Sans Unicode"/>
              </a:rPr>
              <a:t>&amp;</a:t>
            </a:r>
            <a:r>
              <a:rPr dirty="0" sz="800" spc="3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Confidential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/>
              <a:t>Proprietary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35"/>
              <a:t> </a:t>
            </a:r>
            <a:r>
              <a:rPr dirty="0" spc="-10"/>
              <a:t>Confidential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045087" y="5028"/>
              <a:ext cx="7143750" cy="6850380"/>
            </a:xfrm>
            <a:custGeom>
              <a:avLst/>
              <a:gdLst/>
              <a:ahLst/>
              <a:cxnLst/>
              <a:rect l="l" t="t" r="r" b="b"/>
              <a:pathLst>
                <a:path w="7143750" h="6850380">
                  <a:moveTo>
                    <a:pt x="7143242" y="0"/>
                  </a:moveTo>
                  <a:lnTo>
                    <a:pt x="2330805" y="0"/>
                  </a:lnTo>
                  <a:lnTo>
                    <a:pt x="2171014" y="0"/>
                  </a:lnTo>
                  <a:lnTo>
                    <a:pt x="1612252" y="0"/>
                  </a:lnTo>
                  <a:lnTo>
                    <a:pt x="1508506" y="101638"/>
                  </a:lnTo>
                  <a:lnTo>
                    <a:pt x="1408049" y="206552"/>
                  </a:lnTo>
                  <a:lnTo>
                    <a:pt x="1310982" y="314642"/>
                  </a:lnTo>
                  <a:lnTo>
                    <a:pt x="1217396" y="425831"/>
                  </a:lnTo>
                  <a:lnTo>
                    <a:pt x="1127353" y="540029"/>
                  </a:lnTo>
                  <a:lnTo>
                    <a:pt x="1040968" y="657161"/>
                  </a:lnTo>
                  <a:lnTo>
                    <a:pt x="958303" y="777125"/>
                  </a:lnTo>
                  <a:lnTo>
                    <a:pt x="879462" y="899858"/>
                  </a:lnTo>
                  <a:lnTo>
                    <a:pt x="804519" y="1025245"/>
                  </a:lnTo>
                  <a:lnTo>
                    <a:pt x="756754" y="1110284"/>
                  </a:lnTo>
                  <a:lnTo>
                    <a:pt x="710806" y="1196454"/>
                  </a:lnTo>
                  <a:lnTo>
                    <a:pt x="666673" y="1283716"/>
                  </a:lnTo>
                  <a:lnTo>
                    <a:pt x="624382" y="1372044"/>
                  </a:lnTo>
                  <a:lnTo>
                    <a:pt x="583971" y="1461427"/>
                  </a:lnTo>
                  <a:lnTo>
                    <a:pt x="545452" y="1551838"/>
                  </a:lnTo>
                  <a:lnTo>
                    <a:pt x="508863" y="1643240"/>
                  </a:lnTo>
                  <a:lnTo>
                    <a:pt x="474218" y="1735620"/>
                  </a:lnTo>
                  <a:lnTo>
                    <a:pt x="441553" y="1828939"/>
                  </a:lnTo>
                  <a:lnTo>
                    <a:pt x="410895" y="1923186"/>
                  </a:lnTo>
                  <a:lnTo>
                    <a:pt x="382244" y="2018322"/>
                  </a:lnTo>
                  <a:lnTo>
                    <a:pt x="355663" y="2114346"/>
                  </a:lnTo>
                  <a:lnTo>
                    <a:pt x="331139" y="2211197"/>
                  </a:lnTo>
                  <a:lnTo>
                    <a:pt x="308737" y="2308885"/>
                  </a:lnTo>
                  <a:lnTo>
                    <a:pt x="288455" y="2407361"/>
                  </a:lnTo>
                  <a:lnTo>
                    <a:pt x="276212" y="2474303"/>
                  </a:lnTo>
                  <a:lnTo>
                    <a:pt x="271526" y="2487269"/>
                  </a:lnTo>
                  <a:lnTo>
                    <a:pt x="225539" y="2627185"/>
                  </a:lnTo>
                  <a:lnTo>
                    <a:pt x="183603" y="2768879"/>
                  </a:lnTo>
                  <a:lnTo>
                    <a:pt x="145808" y="2912300"/>
                  </a:lnTo>
                  <a:lnTo>
                    <a:pt x="112191" y="3057372"/>
                  </a:lnTo>
                  <a:lnTo>
                    <a:pt x="82829" y="3204032"/>
                  </a:lnTo>
                  <a:lnTo>
                    <a:pt x="57810" y="3352190"/>
                  </a:lnTo>
                  <a:lnTo>
                    <a:pt x="37185" y="3501809"/>
                  </a:lnTo>
                  <a:lnTo>
                    <a:pt x="21018" y="3652799"/>
                  </a:lnTo>
                  <a:lnTo>
                    <a:pt x="9385" y="3805110"/>
                  </a:lnTo>
                  <a:lnTo>
                    <a:pt x="2362" y="3958653"/>
                  </a:lnTo>
                  <a:lnTo>
                    <a:pt x="0" y="4113365"/>
                  </a:lnTo>
                  <a:lnTo>
                    <a:pt x="1079" y="4217708"/>
                  </a:lnTo>
                  <a:lnTo>
                    <a:pt x="4267" y="4321518"/>
                  </a:lnTo>
                  <a:lnTo>
                    <a:pt x="9575" y="4424794"/>
                  </a:lnTo>
                  <a:lnTo>
                    <a:pt x="21450" y="4578629"/>
                  </a:lnTo>
                  <a:lnTo>
                    <a:pt x="37934" y="4731131"/>
                  </a:lnTo>
                  <a:lnTo>
                    <a:pt x="58966" y="4882210"/>
                  </a:lnTo>
                  <a:lnTo>
                    <a:pt x="84493" y="5031816"/>
                  </a:lnTo>
                  <a:lnTo>
                    <a:pt x="114414" y="5179860"/>
                  </a:lnTo>
                  <a:lnTo>
                    <a:pt x="148691" y="5326278"/>
                  </a:lnTo>
                  <a:lnTo>
                    <a:pt x="187223" y="5471007"/>
                  </a:lnTo>
                  <a:lnTo>
                    <a:pt x="229946" y="5613971"/>
                  </a:lnTo>
                  <a:lnTo>
                    <a:pt x="276809" y="5755094"/>
                  </a:lnTo>
                  <a:lnTo>
                    <a:pt x="327710" y="5894311"/>
                  </a:lnTo>
                  <a:lnTo>
                    <a:pt x="382612" y="6031547"/>
                  </a:lnTo>
                  <a:lnTo>
                    <a:pt x="441413" y="6166751"/>
                  </a:lnTo>
                  <a:lnTo>
                    <a:pt x="504050" y="6299822"/>
                  </a:lnTo>
                  <a:lnTo>
                    <a:pt x="570471" y="6430708"/>
                  </a:lnTo>
                  <a:lnTo>
                    <a:pt x="640575" y="6559334"/>
                  </a:lnTo>
                  <a:lnTo>
                    <a:pt x="714311" y="6685623"/>
                  </a:lnTo>
                  <a:lnTo>
                    <a:pt x="791616" y="6809524"/>
                  </a:lnTo>
                  <a:lnTo>
                    <a:pt x="818159" y="6850278"/>
                  </a:lnTo>
                  <a:lnTo>
                    <a:pt x="1381353" y="6850278"/>
                  </a:lnTo>
                  <a:lnTo>
                    <a:pt x="1968017" y="6850278"/>
                  </a:lnTo>
                  <a:lnTo>
                    <a:pt x="7143242" y="6850278"/>
                  </a:lnTo>
                  <a:lnTo>
                    <a:pt x="7143242" y="0"/>
                  </a:lnTo>
                  <a:close/>
                </a:path>
              </a:pathLst>
            </a:custGeom>
            <a:solidFill>
              <a:srgbClr val="FFFFFF">
                <a:alpha val="5960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6984" y="235991"/>
              <a:ext cx="1914525" cy="746760"/>
            </a:xfrm>
            <a:custGeom>
              <a:avLst/>
              <a:gdLst/>
              <a:ahLst/>
              <a:cxnLst/>
              <a:rect l="l" t="t" r="r" b="b"/>
              <a:pathLst>
                <a:path w="1914525" h="746760">
                  <a:moveTo>
                    <a:pt x="354533" y="676224"/>
                  </a:moveTo>
                  <a:lnTo>
                    <a:pt x="311835" y="646976"/>
                  </a:lnTo>
                  <a:lnTo>
                    <a:pt x="273113" y="611949"/>
                  </a:lnTo>
                  <a:lnTo>
                    <a:pt x="240703" y="576795"/>
                  </a:lnTo>
                  <a:lnTo>
                    <a:pt x="210781" y="538480"/>
                  </a:lnTo>
                  <a:lnTo>
                    <a:pt x="174726" y="481482"/>
                  </a:lnTo>
                  <a:lnTo>
                    <a:pt x="156489" y="444246"/>
                  </a:lnTo>
                  <a:lnTo>
                    <a:pt x="136702" y="392684"/>
                  </a:lnTo>
                  <a:lnTo>
                    <a:pt x="130606" y="366623"/>
                  </a:lnTo>
                  <a:lnTo>
                    <a:pt x="128422" y="377672"/>
                  </a:lnTo>
                  <a:lnTo>
                    <a:pt x="126682" y="389724"/>
                  </a:lnTo>
                  <a:lnTo>
                    <a:pt x="125374" y="404571"/>
                  </a:lnTo>
                  <a:lnTo>
                    <a:pt x="124498" y="422948"/>
                  </a:lnTo>
                  <a:lnTo>
                    <a:pt x="124434" y="446239"/>
                  </a:lnTo>
                  <a:lnTo>
                    <a:pt x="126441" y="473595"/>
                  </a:lnTo>
                  <a:lnTo>
                    <a:pt x="138518" y="528193"/>
                  </a:lnTo>
                  <a:lnTo>
                    <a:pt x="155816" y="567817"/>
                  </a:lnTo>
                  <a:lnTo>
                    <a:pt x="179311" y="602551"/>
                  </a:lnTo>
                  <a:lnTo>
                    <a:pt x="207987" y="630250"/>
                  </a:lnTo>
                  <a:lnTo>
                    <a:pt x="240601" y="652157"/>
                  </a:lnTo>
                  <a:lnTo>
                    <a:pt x="281089" y="668934"/>
                  </a:lnTo>
                  <a:lnTo>
                    <a:pt x="321830" y="676465"/>
                  </a:lnTo>
                  <a:lnTo>
                    <a:pt x="338747" y="677024"/>
                  </a:lnTo>
                  <a:lnTo>
                    <a:pt x="354533" y="676224"/>
                  </a:lnTo>
                  <a:close/>
                </a:path>
                <a:path w="1914525" h="746760">
                  <a:moveTo>
                    <a:pt x="466928" y="727481"/>
                  </a:moveTo>
                  <a:lnTo>
                    <a:pt x="424675" y="715543"/>
                  </a:lnTo>
                  <a:lnTo>
                    <a:pt x="387350" y="698411"/>
                  </a:lnTo>
                  <a:lnTo>
                    <a:pt x="379514" y="693889"/>
                  </a:lnTo>
                  <a:lnTo>
                    <a:pt x="371538" y="695579"/>
                  </a:lnTo>
                  <a:lnTo>
                    <a:pt x="349961" y="698271"/>
                  </a:lnTo>
                  <a:lnTo>
                    <a:pt x="318249" y="698411"/>
                  </a:lnTo>
                  <a:lnTo>
                    <a:pt x="279882" y="692442"/>
                  </a:lnTo>
                  <a:lnTo>
                    <a:pt x="226301" y="671080"/>
                  </a:lnTo>
                  <a:lnTo>
                    <a:pt x="182308" y="638860"/>
                  </a:lnTo>
                  <a:lnTo>
                    <a:pt x="143827" y="593217"/>
                  </a:lnTo>
                  <a:lnTo>
                    <a:pt x="117221" y="536117"/>
                  </a:lnTo>
                  <a:lnTo>
                    <a:pt x="104609" y="476313"/>
                  </a:lnTo>
                  <a:lnTo>
                    <a:pt x="102717" y="449186"/>
                  </a:lnTo>
                  <a:lnTo>
                    <a:pt x="104736" y="402463"/>
                  </a:lnTo>
                  <a:lnTo>
                    <a:pt x="111429" y="364350"/>
                  </a:lnTo>
                  <a:lnTo>
                    <a:pt x="118567" y="338670"/>
                  </a:lnTo>
                  <a:lnTo>
                    <a:pt x="121894" y="329260"/>
                  </a:lnTo>
                  <a:lnTo>
                    <a:pt x="121475" y="327152"/>
                  </a:lnTo>
                  <a:lnTo>
                    <a:pt x="120294" y="319684"/>
                  </a:lnTo>
                  <a:lnTo>
                    <a:pt x="118465" y="305206"/>
                  </a:lnTo>
                  <a:lnTo>
                    <a:pt x="116078" y="282067"/>
                  </a:lnTo>
                  <a:lnTo>
                    <a:pt x="114655" y="247967"/>
                  </a:lnTo>
                  <a:lnTo>
                    <a:pt x="117690" y="207340"/>
                  </a:lnTo>
                  <a:lnTo>
                    <a:pt x="127266" y="160985"/>
                  </a:lnTo>
                  <a:lnTo>
                    <a:pt x="145122" y="114668"/>
                  </a:lnTo>
                  <a:lnTo>
                    <a:pt x="167347" y="78257"/>
                  </a:lnTo>
                  <a:lnTo>
                    <a:pt x="196138" y="47371"/>
                  </a:lnTo>
                  <a:lnTo>
                    <a:pt x="208153" y="37363"/>
                  </a:lnTo>
                  <a:lnTo>
                    <a:pt x="206387" y="38023"/>
                  </a:lnTo>
                  <a:lnTo>
                    <a:pt x="155003" y="67640"/>
                  </a:lnTo>
                  <a:lnTo>
                    <a:pt x="103009" y="110032"/>
                  </a:lnTo>
                  <a:lnTo>
                    <a:pt x="63652" y="157924"/>
                  </a:lnTo>
                  <a:lnTo>
                    <a:pt x="34759" y="207340"/>
                  </a:lnTo>
                  <a:lnTo>
                    <a:pt x="15836" y="255727"/>
                  </a:lnTo>
                  <a:lnTo>
                    <a:pt x="4737" y="301434"/>
                  </a:lnTo>
                  <a:lnTo>
                    <a:pt x="0" y="347726"/>
                  </a:lnTo>
                  <a:lnTo>
                    <a:pt x="190" y="397903"/>
                  </a:lnTo>
                  <a:lnTo>
                    <a:pt x="7658" y="461987"/>
                  </a:lnTo>
                  <a:lnTo>
                    <a:pt x="22669" y="516724"/>
                  </a:lnTo>
                  <a:lnTo>
                    <a:pt x="41973" y="561797"/>
                  </a:lnTo>
                  <a:lnTo>
                    <a:pt x="62344" y="596874"/>
                  </a:lnTo>
                  <a:lnTo>
                    <a:pt x="100431" y="644372"/>
                  </a:lnTo>
                  <a:lnTo>
                    <a:pt x="130352" y="671233"/>
                  </a:lnTo>
                  <a:lnTo>
                    <a:pt x="169227" y="698817"/>
                  </a:lnTo>
                  <a:lnTo>
                    <a:pt x="225171" y="725779"/>
                  </a:lnTo>
                  <a:lnTo>
                    <a:pt x="281343" y="740803"/>
                  </a:lnTo>
                  <a:lnTo>
                    <a:pt x="329552" y="746302"/>
                  </a:lnTo>
                  <a:lnTo>
                    <a:pt x="345960" y="746671"/>
                  </a:lnTo>
                  <a:lnTo>
                    <a:pt x="354901" y="746671"/>
                  </a:lnTo>
                  <a:lnTo>
                    <a:pt x="400723" y="742403"/>
                  </a:lnTo>
                  <a:lnTo>
                    <a:pt x="442556" y="733831"/>
                  </a:lnTo>
                  <a:lnTo>
                    <a:pt x="463778" y="728370"/>
                  </a:lnTo>
                  <a:lnTo>
                    <a:pt x="466928" y="727481"/>
                  </a:lnTo>
                  <a:close/>
                </a:path>
                <a:path w="1914525" h="746760">
                  <a:moveTo>
                    <a:pt x="589661" y="368858"/>
                  </a:moveTo>
                  <a:lnTo>
                    <a:pt x="588645" y="328980"/>
                  </a:lnTo>
                  <a:lnTo>
                    <a:pt x="581647" y="291236"/>
                  </a:lnTo>
                  <a:lnTo>
                    <a:pt x="551002" y="225285"/>
                  </a:lnTo>
                  <a:lnTo>
                    <a:pt x="502386" y="177736"/>
                  </a:lnTo>
                  <a:lnTo>
                    <a:pt x="441223" y="149339"/>
                  </a:lnTo>
                  <a:lnTo>
                    <a:pt x="372148" y="140855"/>
                  </a:lnTo>
                  <a:lnTo>
                    <a:pt x="337908" y="144754"/>
                  </a:lnTo>
                  <a:lnTo>
                    <a:pt x="274358" y="166789"/>
                  </a:lnTo>
                  <a:lnTo>
                    <a:pt x="226809" y="200469"/>
                  </a:lnTo>
                  <a:lnTo>
                    <a:pt x="190144" y="240652"/>
                  </a:lnTo>
                  <a:lnTo>
                    <a:pt x="167233" y="274675"/>
                  </a:lnTo>
                  <a:lnTo>
                    <a:pt x="141643" y="329844"/>
                  </a:lnTo>
                  <a:lnTo>
                    <a:pt x="146900" y="351066"/>
                  </a:lnTo>
                  <a:lnTo>
                    <a:pt x="161099" y="397903"/>
                  </a:lnTo>
                  <a:lnTo>
                    <a:pt x="187490" y="456704"/>
                  </a:lnTo>
                  <a:lnTo>
                    <a:pt x="224129" y="516356"/>
                  </a:lnTo>
                  <a:lnTo>
                    <a:pt x="251066" y="551345"/>
                  </a:lnTo>
                  <a:lnTo>
                    <a:pt x="277355" y="580796"/>
                  </a:lnTo>
                  <a:lnTo>
                    <a:pt x="332765" y="631329"/>
                  </a:lnTo>
                  <a:lnTo>
                    <a:pt x="373951" y="662571"/>
                  </a:lnTo>
                  <a:lnTo>
                    <a:pt x="385318" y="669277"/>
                  </a:lnTo>
                  <a:lnTo>
                    <a:pt x="398716" y="665149"/>
                  </a:lnTo>
                  <a:lnTo>
                    <a:pt x="465251" y="629462"/>
                  </a:lnTo>
                  <a:lnTo>
                    <a:pt x="497395" y="600125"/>
                  </a:lnTo>
                  <a:lnTo>
                    <a:pt x="527964" y="561136"/>
                  </a:lnTo>
                  <a:lnTo>
                    <a:pt x="555244" y="511441"/>
                  </a:lnTo>
                  <a:lnTo>
                    <a:pt x="573316" y="462610"/>
                  </a:lnTo>
                  <a:lnTo>
                    <a:pt x="584669" y="414248"/>
                  </a:lnTo>
                  <a:lnTo>
                    <a:pt x="589661" y="368858"/>
                  </a:lnTo>
                  <a:close/>
                </a:path>
                <a:path w="1914525" h="746760">
                  <a:moveTo>
                    <a:pt x="742861" y="392404"/>
                  </a:moveTo>
                  <a:lnTo>
                    <a:pt x="730846" y="354164"/>
                  </a:lnTo>
                  <a:lnTo>
                    <a:pt x="712838" y="307886"/>
                  </a:lnTo>
                  <a:lnTo>
                    <a:pt x="689584" y="260870"/>
                  </a:lnTo>
                  <a:lnTo>
                    <a:pt x="646442" y="191439"/>
                  </a:lnTo>
                  <a:lnTo>
                    <a:pt x="612952" y="149212"/>
                  </a:lnTo>
                  <a:lnTo>
                    <a:pt x="574776" y="109461"/>
                  </a:lnTo>
                  <a:lnTo>
                    <a:pt x="531990" y="73253"/>
                  </a:lnTo>
                  <a:lnTo>
                    <a:pt x="485597" y="43103"/>
                  </a:lnTo>
                  <a:lnTo>
                    <a:pt x="439013" y="21602"/>
                  </a:lnTo>
                  <a:lnTo>
                    <a:pt x="393903" y="8636"/>
                  </a:lnTo>
                  <a:lnTo>
                    <a:pt x="351917" y="4051"/>
                  </a:lnTo>
                  <a:lnTo>
                    <a:pt x="312496" y="7188"/>
                  </a:lnTo>
                  <a:lnTo>
                    <a:pt x="274815" y="17157"/>
                  </a:lnTo>
                  <a:lnTo>
                    <a:pt x="240169" y="33528"/>
                  </a:lnTo>
                  <a:lnTo>
                    <a:pt x="185483" y="82156"/>
                  </a:lnTo>
                  <a:lnTo>
                    <a:pt x="154432" y="136525"/>
                  </a:lnTo>
                  <a:lnTo>
                    <a:pt x="140055" y="186715"/>
                  </a:lnTo>
                  <a:lnTo>
                    <a:pt x="134848" y="229870"/>
                  </a:lnTo>
                  <a:lnTo>
                    <a:pt x="134023" y="262521"/>
                  </a:lnTo>
                  <a:lnTo>
                    <a:pt x="135255" y="297700"/>
                  </a:lnTo>
                  <a:lnTo>
                    <a:pt x="148323" y="270192"/>
                  </a:lnTo>
                  <a:lnTo>
                    <a:pt x="153974" y="260045"/>
                  </a:lnTo>
                  <a:lnTo>
                    <a:pt x="175907" y="228219"/>
                  </a:lnTo>
                  <a:lnTo>
                    <a:pt x="228231" y="176250"/>
                  </a:lnTo>
                  <a:lnTo>
                    <a:pt x="269887" y="150126"/>
                  </a:lnTo>
                  <a:lnTo>
                    <a:pt x="322592" y="131483"/>
                  </a:lnTo>
                  <a:lnTo>
                    <a:pt x="361137" y="125755"/>
                  </a:lnTo>
                  <a:lnTo>
                    <a:pt x="395046" y="125615"/>
                  </a:lnTo>
                  <a:lnTo>
                    <a:pt x="423964" y="129273"/>
                  </a:lnTo>
                  <a:lnTo>
                    <a:pt x="491261" y="152755"/>
                  </a:lnTo>
                  <a:lnTo>
                    <a:pt x="526986" y="176834"/>
                  </a:lnTo>
                  <a:lnTo>
                    <a:pt x="554977" y="204876"/>
                  </a:lnTo>
                  <a:lnTo>
                    <a:pt x="594804" y="278523"/>
                  </a:lnTo>
                  <a:lnTo>
                    <a:pt x="604647" y="322973"/>
                  </a:lnTo>
                  <a:lnTo>
                    <a:pt x="607136" y="365137"/>
                  </a:lnTo>
                  <a:lnTo>
                    <a:pt x="604316" y="402259"/>
                  </a:lnTo>
                  <a:lnTo>
                    <a:pt x="586054" y="485152"/>
                  </a:lnTo>
                  <a:lnTo>
                    <a:pt x="565886" y="535508"/>
                  </a:lnTo>
                  <a:lnTo>
                    <a:pt x="534898" y="587603"/>
                  </a:lnTo>
                  <a:lnTo>
                    <a:pt x="510565" y="617321"/>
                  </a:lnTo>
                  <a:lnTo>
                    <a:pt x="459816" y="659485"/>
                  </a:lnTo>
                  <a:lnTo>
                    <a:pt x="424421" y="678065"/>
                  </a:lnTo>
                  <a:lnTo>
                    <a:pt x="407390" y="684911"/>
                  </a:lnTo>
                  <a:lnTo>
                    <a:pt x="417156" y="689686"/>
                  </a:lnTo>
                  <a:lnTo>
                    <a:pt x="429577" y="694690"/>
                  </a:lnTo>
                  <a:lnTo>
                    <a:pt x="447192" y="700557"/>
                  </a:lnTo>
                  <a:lnTo>
                    <a:pt x="466763" y="705624"/>
                  </a:lnTo>
                  <a:lnTo>
                    <a:pt x="498005" y="712711"/>
                  </a:lnTo>
                  <a:lnTo>
                    <a:pt x="524852" y="698538"/>
                  </a:lnTo>
                  <a:lnTo>
                    <a:pt x="577811" y="662673"/>
                  </a:lnTo>
                  <a:lnTo>
                    <a:pt x="610628" y="633145"/>
                  </a:lnTo>
                  <a:lnTo>
                    <a:pt x="641807" y="598728"/>
                  </a:lnTo>
                  <a:lnTo>
                    <a:pt x="670534" y="559803"/>
                  </a:lnTo>
                  <a:lnTo>
                    <a:pt x="706259" y="494055"/>
                  </a:lnTo>
                  <a:lnTo>
                    <a:pt x="730656" y="432663"/>
                  </a:lnTo>
                  <a:lnTo>
                    <a:pt x="735990" y="415988"/>
                  </a:lnTo>
                  <a:lnTo>
                    <a:pt x="742861" y="392404"/>
                  </a:lnTo>
                  <a:close/>
                </a:path>
                <a:path w="1914525" h="746760">
                  <a:moveTo>
                    <a:pt x="757148" y="492620"/>
                  </a:moveTo>
                  <a:lnTo>
                    <a:pt x="756970" y="474764"/>
                  </a:lnTo>
                  <a:lnTo>
                    <a:pt x="756945" y="471944"/>
                  </a:lnTo>
                  <a:lnTo>
                    <a:pt x="755916" y="456984"/>
                  </a:lnTo>
                  <a:lnTo>
                    <a:pt x="754557" y="447459"/>
                  </a:lnTo>
                  <a:lnTo>
                    <a:pt x="753554" y="439216"/>
                  </a:lnTo>
                  <a:lnTo>
                    <a:pt x="752983" y="433882"/>
                  </a:lnTo>
                  <a:lnTo>
                    <a:pt x="752716" y="431215"/>
                  </a:lnTo>
                  <a:lnTo>
                    <a:pt x="752208" y="433412"/>
                  </a:lnTo>
                  <a:lnTo>
                    <a:pt x="738911" y="474764"/>
                  </a:lnTo>
                  <a:lnTo>
                    <a:pt x="723798" y="510260"/>
                  </a:lnTo>
                  <a:lnTo>
                    <a:pt x="700341" y="555307"/>
                  </a:lnTo>
                  <a:lnTo>
                    <a:pt x="679551" y="587895"/>
                  </a:lnTo>
                  <a:lnTo>
                    <a:pt x="655002" y="619747"/>
                  </a:lnTo>
                  <a:lnTo>
                    <a:pt x="626960" y="650735"/>
                  </a:lnTo>
                  <a:lnTo>
                    <a:pt x="591515" y="682421"/>
                  </a:lnTo>
                  <a:lnTo>
                    <a:pt x="555701" y="707186"/>
                  </a:lnTo>
                  <a:lnTo>
                    <a:pt x="534314" y="718210"/>
                  </a:lnTo>
                  <a:lnTo>
                    <a:pt x="541655" y="718210"/>
                  </a:lnTo>
                  <a:lnTo>
                    <a:pt x="589978" y="712508"/>
                  </a:lnTo>
                  <a:lnTo>
                    <a:pt x="631774" y="698677"/>
                  </a:lnTo>
                  <a:lnTo>
                    <a:pt x="665911" y="678954"/>
                  </a:lnTo>
                  <a:lnTo>
                    <a:pt x="699757" y="649998"/>
                  </a:lnTo>
                  <a:lnTo>
                    <a:pt x="731050" y="607974"/>
                  </a:lnTo>
                  <a:lnTo>
                    <a:pt x="748652" y="562241"/>
                  </a:lnTo>
                  <a:lnTo>
                    <a:pt x="756158" y="515886"/>
                  </a:lnTo>
                  <a:lnTo>
                    <a:pt x="757148" y="492620"/>
                  </a:lnTo>
                  <a:close/>
                </a:path>
                <a:path w="1914525" h="746760">
                  <a:moveTo>
                    <a:pt x="757377" y="303491"/>
                  </a:moveTo>
                  <a:lnTo>
                    <a:pt x="752144" y="256755"/>
                  </a:lnTo>
                  <a:lnTo>
                    <a:pt x="739698" y="211226"/>
                  </a:lnTo>
                  <a:lnTo>
                    <a:pt x="722934" y="173748"/>
                  </a:lnTo>
                  <a:lnTo>
                    <a:pt x="700849" y="140322"/>
                  </a:lnTo>
                  <a:lnTo>
                    <a:pt x="667918" y="103657"/>
                  </a:lnTo>
                  <a:lnTo>
                    <a:pt x="631113" y="73990"/>
                  </a:lnTo>
                  <a:lnTo>
                    <a:pt x="584276" y="46037"/>
                  </a:lnTo>
                  <a:lnTo>
                    <a:pt x="531596" y="23774"/>
                  </a:lnTo>
                  <a:lnTo>
                    <a:pt x="488848" y="11049"/>
                  </a:lnTo>
                  <a:lnTo>
                    <a:pt x="443649" y="2197"/>
                  </a:lnTo>
                  <a:lnTo>
                    <a:pt x="422211" y="0"/>
                  </a:lnTo>
                  <a:lnTo>
                    <a:pt x="434479" y="3835"/>
                  </a:lnTo>
                  <a:lnTo>
                    <a:pt x="455904" y="11569"/>
                  </a:lnTo>
                  <a:lnTo>
                    <a:pt x="503199" y="34137"/>
                  </a:lnTo>
                  <a:lnTo>
                    <a:pt x="546201" y="62369"/>
                  </a:lnTo>
                  <a:lnTo>
                    <a:pt x="580669" y="90639"/>
                  </a:lnTo>
                  <a:lnTo>
                    <a:pt x="611047" y="120078"/>
                  </a:lnTo>
                  <a:lnTo>
                    <a:pt x="646709" y="161328"/>
                  </a:lnTo>
                  <a:lnTo>
                    <a:pt x="669658" y="192011"/>
                  </a:lnTo>
                  <a:lnTo>
                    <a:pt x="693051" y="228053"/>
                  </a:lnTo>
                  <a:lnTo>
                    <a:pt x="726859" y="290753"/>
                  </a:lnTo>
                  <a:lnTo>
                    <a:pt x="742289" y="326148"/>
                  </a:lnTo>
                  <a:lnTo>
                    <a:pt x="753300" y="365760"/>
                  </a:lnTo>
                  <a:lnTo>
                    <a:pt x="755777" y="348424"/>
                  </a:lnTo>
                  <a:lnTo>
                    <a:pt x="757224" y="328739"/>
                  </a:lnTo>
                  <a:lnTo>
                    <a:pt x="757377" y="303491"/>
                  </a:lnTo>
                  <a:close/>
                </a:path>
                <a:path w="1914525" h="746760">
                  <a:moveTo>
                    <a:pt x="1185202" y="134937"/>
                  </a:moveTo>
                  <a:lnTo>
                    <a:pt x="1120140" y="134937"/>
                  </a:lnTo>
                  <a:lnTo>
                    <a:pt x="1120140" y="461911"/>
                  </a:lnTo>
                  <a:lnTo>
                    <a:pt x="1110348" y="511289"/>
                  </a:lnTo>
                  <a:lnTo>
                    <a:pt x="1085176" y="541159"/>
                  </a:lnTo>
                  <a:lnTo>
                    <a:pt x="1050912" y="555866"/>
                  </a:lnTo>
                  <a:lnTo>
                    <a:pt x="1013828" y="559803"/>
                  </a:lnTo>
                  <a:lnTo>
                    <a:pt x="976769" y="555866"/>
                  </a:lnTo>
                  <a:lnTo>
                    <a:pt x="942492" y="541159"/>
                  </a:lnTo>
                  <a:lnTo>
                    <a:pt x="917308" y="511289"/>
                  </a:lnTo>
                  <a:lnTo>
                    <a:pt x="907516" y="461911"/>
                  </a:lnTo>
                  <a:lnTo>
                    <a:pt x="907516" y="134937"/>
                  </a:lnTo>
                  <a:lnTo>
                    <a:pt x="842492" y="134937"/>
                  </a:lnTo>
                  <a:lnTo>
                    <a:pt x="842492" y="461619"/>
                  </a:lnTo>
                  <a:lnTo>
                    <a:pt x="847839" y="507250"/>
                  </a:lnTo>
                  <a:lnTo>
                    <a:pt x="863409" y="546074"/>
                  </a:lnTo>
                  <a:lnTo>
                    <a:pt x="888517" y="577430"/>
                  </a:lnTo>
                  <a:lnTo>
                    <a:pt x="922413" y="600659"/>
                  </a:lnTo>
                  <a:lnTo>
                    <a:pt x="964425" y="615086"/>
                  </a:lnTo>
                  <a:lnTo>
                    <a:pt x="1013828" y="620039"/>
                  </a:lnTo>
                  <a:lnTo>
                    <a:pt x="1063231" y="615086"/>
                  </a:lnTo>
                  <a:lnTo>
                    <a:pt x="1105255" y="600659"/>
                  </a:lnTo>
                  <a:lnTo>
                    <a:pt x="1139164" y="577430"/>
                  </a:lnTo>
                  <a:lnTo>
                    <a:pt x="1164272" y="546074"/>
                  </a:lnTo>
                  <a:lnTo>
                    <a:pt x="1179855" y="507250"/>
                  </a:lnTo>
                  <a:lnTo>
                    <a:pt x="1185202" y="461619"/>
                  </a:lnTo>
                  <a:lnTo>
                    <a:pt x="1185202" y="134937"/>
                  </a:lnTo>
                  <a:close/>
                </a:path>
                <a:path w="1914525" h="746760">
                  <a:moveTo>
                    <a:pt x="1588909" y="305523"/>
                  </a:moveTo>
                  <a:lnTo>
                    <a:pt x="1583855" y="256019"/>
                  </a:lnTo>
                  <a:lnTo>
                    <a:pt x="1583778" y="255282"/>
                  </a:lnTo>
                  <a:lnTo>
                    <a:pt x="1568691" y="213169"/>
                  </a:lnTo>
                  <a:lnTo>
                    <a:pt x="1553184" y="192011"/>
                  </a:lnTo>
                  <a:lnTo>
                    <a:pt x="1544104" y="179616"/>
                  </a:lnTo>
                  <a:lnTo>
                    <a:pt x="1522107" y="163588"/>
                  </a:lnTo>
                  <a:lnTo>
                    <a:pt x="1522107" y="305523"/>
                  </a:lnTo>
                  <a:lnTo>
                    <a:pt x="1510512" y="365099"/>
                  </a:lnTo>
                  <a:lnTo>
                    <a:pt x="1481912" y="399580"/>
                  </a:lnTo>
                  <a:lnTo>
                    <a:pt x="1445526" y="415493"/>
                  </a:lnTo>
                  <a:lnTo>
                    <a:pt x="1410589" y="419354"/>
                  </a:lnTo>
                  <a:lnTo>
                    <a:pt x="1327505" y="419354"/>
                  </a:lnTo>
                  <a:lnTo>
                    <a:pt x="1327505" y="192011"/>
                  </a:lnTo>
                  <a:lnTo>
                    <a:pt x="1410589" y="192011"/>
                  </a:lnTo>
                  <a:lnTo>
                    <a:pt x="1459242" y="199161"/>
                  </a:lnTo>
                  <a:lnTo>
                    <a:pt x="1494116" y="220522"/>
                  </a:lnTo>
                  <a:lnTo>
                    <a:pt x="1515097" y="256019"/>
                  </a:lnTo>
                  <a:lnTo>
                    <a:pt x="1522107" y="305523"/>
                  </a:lnTo>
                  <a:lnTo>
                    <a:pt x="1522107" y="163588"/>
                  </a:lnTo>
                  <a:lnTo>
                    <a:pt x="1510461" y="155092"/>
                  </a:lnTo>
                  <a:lnTo>
                    <a:pt x="1468221" y="140055"/>
                  </a:lnTo>
                  <a:lnTo>
                    <a:pt x="1417828" y="134937"/>
                  </a:lnTo>
                  <a:lnTo>
                    <a:pt x="1262443" y="134937"/>
                  </a:lnTo>
                  <a:lnTo>
                    <a:pt x="1262443" y="612508"/>
                  </a:lnTo>
                  <a:lnTo>
                    <a:pt x="1327505" y="612508"/>
                  </a:lnTo>
                  <a:lnTo>
                    <a:pt x="1327505" y="476110"/>
                  </a:lnTo>
                  <a:lnTo>
                    <a:pt x="1417828" y="476110"/>
                  </a:lnTo>
                  <a:lnTo>
                    <a:pt x="1465999" y="470560"/>
                  </a:lnTo>
                  <a:lnTo>
                    <a:pt x="1507617" y="454545"/>
                  </a:lnTo>
                  <a:lnTo>
                    <a:pt x="1541703" y="429044"/>
                  </a:lnTo>
                  <a:lnTo>
                    <a:pt x="1567268" y="395058"/>
                  </a:lnTo>
                  <a:lnTo>
                    <a:pt x="1583334" y="353555"/>
                  </a:lnTo>
                  <a:lnTo>
                    <a:pt x="1588909" y="305523"/>
                  </a:lnTo>
                  <a:close/>
                </a:path>
                <a:path w="1914525" h="746760">
                  <a:moveTo>
                    <a:pt x="1914207" y="553720"/>
                  </a:moveTo>
                  <a:lnTo>
                    <a:pt x="1801215" y="553720"/>
                  </a:lnTo>
                  <a:lnTo>
                    <a:pt x="1764360" y="549008"/>
                  </a:lnTo>
                  <a:lnTo>
                    <a:pt x="1738769" y="534466"/>
                  </a:lnTo>
                  <a:lnTo>
                    <a:pt x="1723859" y="509498"/>
                  </a:lnTo>
                  <a:lnTo>
                    <a:pt x="1719021" y="473506"/>
                  </a:lnTo>
                  <a:lnTo>
                    <a:pt x="1721065" y="134937"/>
                  </a:lnTo>
                  <a:lnTo>
                    <a:pt x="1656003" y="134937"/>
                  </a:lnTo>
                  <a:lnTo>
                    <a:pt x="1656003" y="471474"/>
                  </a:lnTo>
                  <a:lnTo>
                    <a:pt x="1664843" y="530961"/>
                  </a:lnTo>
                  <a:lnTo>
                    <a:pt x="1688401" y="571538"/>
                  </a:lnTo>
                  <a:lnTo>
                    <a:pt x="1722247" y="596480"/>
                  </a:lnTo>
                  <a:lnTo>
                    <a:pt x="1761909" y="609041"/>
                  </a:lnTo>
                  <a:lnTo>
                    <a:pt x="1802955" y="612508"/>
                  </a:lnTo>
                  <a:lnTo>
                    <a:pt x="1914207" y="612508"/>
                  </a:lnTo>
                  <a:lnTo>
                    <a:pt x="1914207" y="553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5493384" y="12696"/>
            <a:ext cx="6698615" cy="6845300"/>
            <a:chOff x="5493384" y="12696"/>
            <a:chExt cx="6698615" cy="6845300"/>
          </a:xfrm>
        </p:grpSpPr>
        <p:sp>
          <p:nvSpPr>
            <p:cNvPr id="7" name="object 7" descr=""/>
            <p:cNvSpPr/>
            <p:nvPr/>
          </p:nvSpPr>
          <p:spPr>
            <a:xfrm>
              <a:off x="11953747" y="6633578"/>
              <a:ext cx="40640" cy="66040"/>
            </a:xfrm>
            <a:custGeom>
              <a:avLst/>
              <a:gdLst/>
              <a:ahLst/>
              <a:cxnLst/>
              <a:rect l="l" t="t" r="r" b="b"/>
              <a:pathLst>
                <a:path w="40640" h="66040">
                  <a:moveTo>
                    <a:pt x="21844" y="0"/>
                  </a:moveTo>
                  <a:lnTo>
                    <a:pt x="16763" y="0"/>
                  </a:lnTo>
                  <a:lnTo>
                    <a:pt x="14985" y="203"/>
                  </a:lnTo>
                  <a:lnTo>
                    <a:pt x="1524" y="6616"/>
                  </a:lnTo>
                  <a:lnTo>
                    <a:pt x="1270" y="7150"/>
                  </a:lnTo>
                  <a:lnTo>
                    <a:pt x="1143" y="8191"/>
                  </a:lnTo>
                  <a:lnTo>
                    <a:pt x="1270" y="11417"/>
                  </a:lnTo>
                  <a:lnTo>
                    <a:pt x="1777" y="12636"/>
                  </a:lnTo>
                  <a:lnTo>
                    <a:pt x="2158" y="12903"/>
                  </a:lnTo>
                  <a:lnTo>
                    <a:pt x="3048" y="12966"/>
                  </a:lnTo>
                  <a:lnTo>
                    <a:pt x="3682" y="12687"/>
                  </a:lnTo>
                  <a:lnTo>
                    <a:pt x="5333" y="11557"/>
                  </a:lnTo>
                  <a:lnTo>
                    <a:pt x="8890" y="9613"/>
                  </a:lnTo>
                  <a:lnTo>
                    <a:pt x="13716" y="7861"/>
                  </a:lnTo>
                  <a:lnTo>
                    <a:pt x="15621" y="7581"/>
                  </a:lnTo>
                  <a:lnTo>
                    <a:pt x="19430" y="7581"/>
                  </a:lnTo>
                  <a:lnTo>
                    <a:pt x="28575" y="16725"/>
                  </a:lnTo>
                  <a:lnTo>
                    <a:pt x="28448" y="21107"/>
                  </a:lnTo>
                  <a:lnTo>
                    <a:pt x="2031" y="56286"/>
                  </a:lnTo>
                  <a:lnTo>
                    <a:pt x="507" y="58280"/>
                  </a:lnTo>
                  <a:lnTo>
                    <a:pt x="0" y="59982"/>
                  </a:lnTo>
                  <a:lnTo>
                    <a:pt x="0" y="63068"/>
                  </a:lnTo>
                  <a:lnTo>
                    <a:pt x="380" y="64452"/>
                  </a:lnTo>
                  <a:lnTo>
                    <a:pt x="888" y="64985"/>
                  </a:lnTo>
                  <a:lnTo>
                    <a:pt x="1904" y="65405"/>
                  </a:lnTo>
                  <a:lnTo>
                    <a:pt x="38734" y="65468"/>
                  </a:lnTo>
                  <a:lnTo>
                    <a:pt x="39750" y="64858"/>
                  </a:lnTo>
                  <a:lnTo>
                    <a:pt x="40385" y="62369"/>
                  </a:lnTo>
                  <a:lnTo>
                    <a:pt x="40385" y="61772"/>
                  </a:lnTo>
                  <a:lnTo>
                    <a:pt x="40258" y="60210"/>
                  </a:lnTo>
                  <a:lnTo>
                    <a:pt x="39877" y="59080"/>
                  </a:lnTo>
                  <a:lnTo>
                    <a:pt x="39370" y="58559"/>
                  </a:lnTo>
                  <a:lnTo>
                    <a:pt x="38607" y="58191"/>
                  </a:lnTo>
                  <a:lnTo>
                    <a:pt x="10286" y="58191"/>
                  </a:lnTo>
                  <a:lnTo>
                    <a:pt x="24256" y="43726"/>
                  </a:lnTo>
                  <a:lnTo>
                    <a:pt x="37465" y="18821"/>
                  </a:lnTo>
                  <a:lnTo>
                    <a:pt x="37465" y="14465"/>
                  </a:lnTo>
                  <a:lnTo>
                    <a:pt x="24637" y="444"/>
                  </a:lnTo>
                  <a:lnTo>
                    <a:pt x="21844" y="0"/>
                  </a:lnTo>
                  <a:close/>
                </a:path>
              </a:pathLst>
            </a:custGeom>
            <a:solidFill>
              <a:srgbClr val="FFFFFF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3384" y="12696"/>
              <a:ext cx="6698615" cy="684530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76479" y="87756"/>
            <a:ext cx="11955145" cy="664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944"/>
              </a:lnSpc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Proprietary</a:t>
            </a:r>
            <a:r>
              <a:rPr dirty="0" sz="800" spc="-2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7E7E7E"/>
                </a:solidFill>
                <a:latin typeface="Lucida Sans Unicode"/>
                <a:cs typeface="Lucida Sans Unicode"/>
              </a:rPr>
              <a:t>&amp;</a:t>
            </a:r>
            <a:r>
              <a:rPr dirty="0" sz="800" spc="3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Confidential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/>
              <a:t>Proprietary</a:t>
            </a:r>
            <a:r>
              <a:rPr dirty="0" spc="-25"/>
              <a:t> </a:t>
            </a:r>
            <a:r>
              <a:rPr dirty="0"/>
              <a:t>&amp;</a:t>
            </a:r>
            <a:r>
              <a:rPr dirty="0" spc="35"/>
              <a:t> </a:t>
            </a:r>
            <a:r>
              <a:rPr dirty="0" spc="-10"/>
              <a:t>Confidential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3779" y="6586829"/>
            <a:ext cx="12731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Proprietary</a:t>
            </a:r>
            <a:r>
              <a:rPr dirty="0" sz="800" spc="-2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7E7E7E"/>
                </a:solidFill>
                <a:latin typeface="Lucida Sans Unicode"/>
                <a:cs typeface="Lucida Sans Unicode"/>
              </a:rPr>
              <a:t>&amp;</a:t>
            </a:r>
            <a:r>
              <a:rPr dirty="0" sz="800" spc="3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Lucida Sans Unicode"/>
                <a:cs typeface="Lucida Sans Unicode"/>
              </a:rPr>
              <a:t>Confidential</a:t>
            </a:r>
            <a:endParaRPr sz="800">
              <a:latin typeface="Lucida Sans Unicode"/>
              <a:cs typeface="Lucida Sans Unicode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0611" y="270590"/>
            <a:ext cx="940001" cy="37050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936730" y="6585915"/>
            <a:ext cx="774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9079" y="1226311"/>
            <a:ext cx="6849745" cy="1641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45">
                <a:latin typeface="Lucida Sans Unicode"/>
                <a:cs typeface="Lucida Sans Unicode"/>
              </a:rPr>
              <a:t>Sostanza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-65">
                <a:latin typeface="Lucida Sans Unicode"/>
                <a:cs typeface="Lucida Sans Unicode"/>
              </a:rPr>
              <a:t>Attiva:</a:t>
            </a:r>
            <a:r>
              <a:rPr dirty="0" sz="2400" spc="-125">
                <a:latin typeface="Lucida Sans Unicode"/>
                <a:cs typeface="Lucida Sans Unicode"/>
              </a:rPr>
              <a:t> </a:t>
            </a:r>
            <a:r>
              <a:rPr dirty="0" sz="2400" spc="-100">
                <a:latin typeface="Arial Black"/>
                <a:cs typeface="Arial Black"/>
              </a:rPr>
              <a:t>Dodina</a:t>
            </a:r>
            <a:r>
              <a:rPr dirty="0" sz="2400" spc="-150">
                <a:latin typeface="Arial Black"/>
                <a:cs typeface="Arial Black"/>
              </a:rPr>
              <a:t> </a:t>
            </a:r>
            <a:r>
              <a:rPr dirty="0" sz="2400" spc="-250">
                <a:latin typeface="Arial Black"/>
                <a:cs typeface="Arial Black"/>
              </a:rPr>
              <a:t>544</a:t>
            </a:r>
            <a:r>
              <a:rPr dirty="0" sz="2400" spc="-140">
                <a:latin typeface="Arial Black"/>
                <a:cs typeface="Arial Black"/>
              </a:rPr>
              <a:t> </a:t>
            </a:r>
            <a:r>
              <a:rPr dirty="0" sz="2400" spc="-25">
                <a:latin typeface="Arial Black"/>
                <a:cs typeface="Arial Black"/>
              </a:rPr>
              <a:t>g/L</a:t>
            </a:r>
            <a:endParaRPr sz="2400">
              <a:latin typeface="Arial Black"/>
              <a:cs typeface="Arial Black"/>
            </a:endParaRPr>
          </a:p>
          <a:p>
            <a:pPr marL="240029" indent="-227329">
              <a:lnSpc>
                <a:spcPct val="100000"/>
              </a:lnSpc>
              <a:spcBef>
                <a:spcPts val="2039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55">
                <a:latin typeface="Lucida Sans Unicode"/>
                <a:cs typeface="Lucida Sans Unicode"/>
              </a:rPr>
              <a:t>Formulazione:</a:t>
            </a:r>
            <a:r>
              <a:rPr dirty="0" sz="2400" spc="-80">
                <a:latin typeface="Lucida Sans Unicode"/>
                <a:cs typeface="Lucida Sans Unicode"/>
              </a:rPr>
              <a:t> </a:t>
            </a:r>
            <a:r>
              <a:rPr dirty="0" sz="2400" spc="-180">
                <a:latin typeface="Arial Black"/>
                <a:cs typeface="Arial Black"/>
              </a:rPr>
              <a:t>Sospensione</a:t>
            </a:r>
            <a:r>
              <a:rPr dirty="0" sz="2400" spc="-110">
                <a:latin typeface="Arial Black"/>
                <a:cs typeface="Arial Black"/>
              </a:rPr>
              <a:t> </a:t>
            </a:r>
            <a:r>
              <a:rPr dirty="0" sz="2400" spc="-135">
                <a:latin typeface="Arial Black"/>
                <a:cs typeface="Arial Black"/>
              </a:rPr>
              <a:t>concentrata</a:t>
            </a:r>
            <a:r>
              <a:rPr dirty="0" sz="2400" spc="-120">
                <a:latin typeface="Arial Black"/>
                <a:cs typeface="Arial Black"/>
              </a:rPr>
              <a:t> </a:t>
            </a:r>
            <a:r>
              <a:rPr dirty="0" sz="2400" spc="-285">
                <a:latin typeface="Arial Black"/>
                <a:cs typeface="Arial Black"/>
              </a:rPr>
              <a:t>(SC)</a:t>
            </a:r>
            <a:endParaRPr sz="2400">
              <a:latin typeface="Arial Black"/>
              <a:cs typeface="Arial Black"/>
            </a:endParaRPr>
          </a:p>
          <a:p>
            <a:pPr marL="240029" indent="-227329">
              <a:lnSpc>
                <a:spcPct val="100000"/>
              </a:lnSpc>
              <a:spcBef>
                <a:spcPts val="2039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55">
                <a:latin typeface="Lucida Sans Unicode"/>
                <a:cs typeface="Lucida Sans Unicode"/>
              </a:rPr>
              <a:t>Target</a:t>
            </a:r>
            <a:r>
              <a:rPr dirty="0" sz="2400" spc="-55">
                <a:latin typeface="Arial Black"/>
                <a:cs typeface="Arial Black"/>
              </a:rPr>
              <a:t>:</a:t>
            </a:r>
            <a:r>
              <a:rPr dirty="0" sz="2400" spc="-155">
                <a:latin typeface="Arial Black"/>
                <a:cs typeface="Arial Black"/>
              </a:rPr>
              <a:t> </a:t>
            </a:r>
            <a:r>
              <a:rPr dirty="0" sz="2400" spc="-95">
                <a:latin typeface="Arial Black"/>
                <a:cs typeface="Arial Black"/>
              </a:rPr>
              <a:t>Alternaria</a:t>
            </a:r>
            <a:r>
              <a:rPr dirty="0" sz="2400" spc="-160">
                <a:latin typeface="Arial Black"/>
                <a:cs typeface="Arial Black"/>
              </a:rPr>
              <a:t> </a:t>
            </a:r>
            <a:r>
              <a:rPr dirty="0" sz="2400" spc="-200">
                <a:latin typeface="Arial Black"/>
                <a:cs typeface="Arial Black"/>
              </a:rPr>
              <a:t>e</a:t>
            </a:r>
            <a:r>
              <a:rPr dirty="0" sz="2400" spc="-155">
                <a:latin typeface="Arial Black"/>
                <a:cs typeface="Arial Black"/>
              </a:rPr>
              <a:t> </a:t>
            </a:r>
            <a:r>
              <a:rPr dirty="0" sz="2400" spc="-25">
                <a:latin typeface="Arial Black"/>
                <a:cs typeface="Arial Black"/>
              </a:rPr>
              <a:t>Antracnosi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pc="-420"/>
              <a:t>SYLLIT</a:t>
            </a:r>
            <a:r>
              <a:rPr dirty="0" baseline="24904" sz="4350" spc="-630"/>
              <a:t>®</a:t>
            </a:r>
            <a:r>
              <a:rPr dirty="0" baseline="24904" sz="4350" spc="262"/>
              <a:t> </a:t>
            </a:r>
            <a:r>
              <a:rPr dirty="0" sz="4400" spc="-320"/>
              <a:t>MAX</a:t>
            </a:r>
            <a:endParaRPr sz="44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2930" y="4675504"/>
            <a:ext cx="168910" cy="1778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2930" y="5224145"/>
            <a:ext cx="168910" cy="1778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2930" y="5772734"/>
            <a:ext cx="168910" cy="17780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2930" y="6321374"/>
            <a:ext cx="168910" cy="17779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133847" y="3948823"/>
            <a:ext cx="6738620" cy="2654300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2400" spc="-65">
                <a:latin typeface="Arial Black"/>
                <a:cs typeface="Arial Black"/>
              </a:rPr>
              <a:t>Caratteristiche</a:t>
            </a:r>
            <a:endParaRPr sz="2400">
              <a:latin typeface="Arial Black"/>
              <a:cs typeface="Arial Black"/>
            </a:endParaRPr>
          </a:p>
          <a:p>
            <a:pPr marL="355600">
              <a:lnSpc>
                <a:spcPct val="100000"/>
              </a:lnSpc>
              <a:spcBef>
                <a:spcPts val="990"/>
              </a:spcBef>
            </a:pPr>
            <a:r>
              <a:rPr dirty="0" sz="2400" spc="-35">
                <a:latin typeface="Lucida Sans Unicode"/>
                <a:cs typeface="Lucida Sans Unicode"/>
              </a:rPr>
              <a:t>modalità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-95">
                <a:latin typeface="Lucida Sans Unicode"/>
                <a:cs typeface="Lucida Sans Unicode"/>
              </a:rPr>
              <a:t>d’azione: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-35">
                <a:latin typeface="Lucida Sans Unicode"/>
                <a:cs typeface="Lucida Sans Unicode"/>
              </a:rPr>
              <a:t>contatto</a:t>
            </a:r>
            <a:r>
              <a:rPr dirty="0" sz="2400" spc="-13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e</a:t>
            </a:r>
            <a:r>
              <a:rPr dirty="0" sz="2400" spc="-105">
                <a:latin typeface="Lucida Sans Unicode"/>
                <a:cs typeface="Lucida Sans Unicode"/>
              </a:rPr>
              <a:t> </a:t>
            </a:r>
            <a:r>
              <a:rPr dirty="0" sz="2400" spc="-10">
                <a:latin typeface="Lucida Sans Unicode"/>
                <a:cs typeface="Lucida Sans Unicode"/>
              </a:rPr>
              <a:t>translaminare</a:t>
            </a:r>
            <a:endParaRPr sz="2400">
              <a:latin typeface="Lucida Sans Unicode"/>
              <a:cs typeface="Lucida Sans Unicode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dirty="0" sz="2400" spc="-20">
                <a:latin typeface="Lucida Sans Unicode"/>
                <a:cs typeface="Lucida Sans Unicode"/>
              </a:rPr>
              <a:t>elevata</a:t>
            </a:r>
            <a:r>
              <a:rPr dirty="0" sz="2400" spc="-130">
                <a:latin typeface="Lucida Sans Unicode"/>
                <a:cs typeface="Lucida Sans Unicode"/>
              </a:rPr>
              <a:t> </a:t>
            </a:r>
            <a:r>
              <a:rPr dirty="0" sz="2400" spc="-10">
                <a:latin typeface="Lucida Sans Unicode"/>
                <a:cs typeface="Lucida Sans Unicode"/>
              </a:rPr>
              <a:t>adesività</a:t>
            </a:r>
            <a:endParaRPr sz="2400">
              <a:latin typeface="Lucida Sans Unicode"/>
              <a:cs typeface="Lucida Sans Unicode"/>
            </a:endParaRPr>
          </a:p>
          <a:p>
            <a:pPr marL="355600" marR="5080">
              <a:lnSpc>
                <a:spcPct val="150000"/>
              </a:lnSpc>
            </a:pPr>
            <a:r>
              <a:rPr dirty="0" sz="2400" spc="-35">
                <a:latin typeface="Lucida Sans Unicode"/>
                <a:cs typeface="Lucida Sans Unicode"/>
              </a:rPr>
              <a:t>uniformità</a:t>
            </a:r>
            <a:r>
              <a:rPr dirty="0" sz="2400" spc="-114">
                <a:latin typeface="Lucida Sans Unicode"/>
                <a:cs typeface="Lucida Sans Unicode"/>
              </a:rPr>
              <a:t> </a:t>
            </a:r>
            <a:r>
              <a:rPr dirty="0" sz="2400" spc="-75">
                <a:latin typeface="Lucida Sans Unicode"/>
                <a:cs typeface="Lucida Sans Unicode"/>
              </a:rPr>
              <a:t>di</a:t>
            </a:r>
            <a:r>
              <a:rPr dirty="0" sz="2400" spc="-105">
                <a:latin typeface="Lucida Sans Unicode"/>
                <a:cs typeface="Lucida Sans Unicode"/>
              </a:rPr>
              <a:t> </a:t>
            </a:r>
            <a:r>
              <a:rPr dirty="0" sz="2400" spc="-65">
                <a:latin typeface="Lucida Sans Unicode"/>
                <a:cs typeface="Lucida Sans Unicode"/>
              </a:rPr>
              <a:t>distribuzione</a:t>
            </a:r>
            <a:r>
              <a:rPr dirty="0" sz="2400" spc="-125">
                <a:latin typeface="Lucida Sans Unicode"/>
                <a:cs typeface="Lucida Sans Unicode"/>
              </a:rPr>
              <a:t> </a:t>
            </a:r>
            <a:r>
              <a:rPr dirty="0" sz="2400" spc="-45">
                <a:latin typeface="Lucida Sans Unicode"/>
                <a:cs typeface="Lucida Sans Unicode"/>
              </a:rPr>
              <a:t>sulla</a:t>
            </a:r>
            <a:r>
              <a:rPr dirty="0" sz="2400" spc="-100">
                <a:latin typeface="Lucida Sans Unicode"/>
                <a:cs typeface="Lucida Sans Unicode"/>
              </a:rPr>
              <a:t> </a:t>
            </a:r>
            <a:r>
              <a:rPr dirty="0" sz="2400" spc="-25">
                <a:latin typeface="Lucida Sans Unicode"/>
                <a:cs typeface="Lucida Sans Unicode"/>
              </a:rPr>
              <a:t>vegetazione </a:t>
            </a:r>
            <a:r>
              <a:rPr dirty="0" sz="2400" spc="-60">
                <a:latin typeface="Lucida Sans Unicode"/>
                <a:cs typeface="Lucida Sans Unicode"/>
              </a:rPr>
              <a:t>resistenza</a:t>
            </a:r>
            <a:r>
              <a:rPr dirty="0" sz="2400" spc="-16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al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-10">
                <a:latin typeface="Lucida Sans Unicode"/>
                <a:cs typeface="Lucida Sans Unicode"/>
              </a:rPr>
              <a:t>dilavamento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0892" y="3522619"/>
            <a:ext cx="3479721" cy="27208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779520" y="141223"/>
            <a:ext cx="8412480" cy="6717030"/>
            <a:chOff x="3779520" y="141223"/>
            <a:chExt cx="8412480" cy="67170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5388" y="141223"/>
              <a:ext cx="4464511" cy="216839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054217" y="242900"/>
              <a:ext cx="906144" cy="275590"/>
            </a:xfrm>
            <a:custGeom>
              <a:avLst/>
              <a:gdLst/>
              <a:ahLst/>
              <a:cxnLst/>
              <a:rect l="l" t="t" r="r" b="b"/>
              <a:pathLst>
                <a:path w="906145" h="275590">
                  <a:moveTo>
                    <a:pt x="906030" y="0"/>
                  </a:moveTo>
                  <a:lnTo>
                    <a:pt x="0" y="0"/>
                  </a:lnTo>
                  <a:lnTo>
                    <a:pt x="0" y="275005"/>
                  </a:lnTo>
                  <a:lnTo>
                    <a:pt x="906030" y="275005"/>
                  </a:lnTo>
                  <a:lnTo>
                    <a:pt x="906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4171" y="2411219"/>
              <a:ext cx="8207828" cy="444677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779520" y="2495232"/>
              <a:ext cx="1257300" cy="598805"/>
            </a:xfrm>
            <a:custGeom>
              <a:avLst/>
              <a:gdLst/>
              <a:ahLst/>
              <a:cxnLst/>
              <a:rect l="l" t="t" r="r" b="b"/>
              <a:pathLst>
                <a:path w="1257300" h="598805">
                  <a:moveTo>
                    <a:pt x="1256893" y="0"/>
                  </a:moveTo>
                  <a:lnTo>
                    <a:pt x="0" y="0"/>
                  </a:lnTo>
                  <a:lnTo>
                    <a:pt x="0" y="598360"/>
                  </a:lnTo>
                  <a:lnTo>
                    <a:pt x="1256893" y="598360"/>
                  </a:lnTo>
                  <a:lnTo>
                    <a:pt x="1256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37743" y="1509321"/>
            <a:ext cx="3453765" cy="911225"/>
          </a:xfrm>
          <a:prstGeom prst="rect">
            <a:avLst/>
          </a:prstGeom>
        </p:spPr>
        <p:txBody>
          <a:bodyPr wrap="square" lIns="0" tIns="174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000" spc="-170">
                <a:latin typeface="Arial Black"/>
                <a:cs typeface="Arial Black"/>
              </a:rPr>
              <a:t>MECCANISMO</a:t>
            </a:r>
            <a:r>
              <a:rPr dirty="0" sz="2000" spc="-7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D’AZIONE</a:t>
            </a:r>
            <a:endParaRPr sz="20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1135"/>
              </a:spcBef>
              <a:buSzPct val="77777"/>
              <a:buFont typeface="Arial MT"/>
              <a:buChar char="•"/>
              <a:tabLst>
                <a:tab pos="354965" algn="l"/>
              </a:tabLst>
            </a:pPr>
            <a:r>
              <a:rPr dirty="0" sz="1800" spc="-35">
                <a:latin typeface="Lucida Sans Unicode"/>
                <a:cs typeface="Lucida Sans Unicode"/>
              </a:rPr>
              <a:t>Famiglia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chimica:</a:t>
            </a:r>
            <a:r>
              <a:rPr dirty="0" sz="1800" spc="-80">
                <a:latin typeface="Lucida Sans Unicode"/>
                <a:cs typeface="Lucida Sans Unicode"/>
              </a:rPr>
              <a:t> </a:t>
            </a:r>
            <a:r>
              <a:rPr dirty="0" sz="1800" spc="-60">
                <a:latin typeface="Arial Black"/>
                <a:cs typeface="Arial Black"/>
              </a:rPr>
              <a:t>Guanidine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7743" y="2387747"/>
            <a:ext cx="3213100" cy="118173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342265">
              <a:lnSpc>
                <a:spcPct val="148300"/>
              </a:lnSpc>
              <a:spcBef>
                <a:spcPts val="190"/>
              </a:spcBef>
              <a:buSzPct val="77777"/>
              <a:buFont typeface="Arial MT"/>
              <a:buChar char="•"/>
              <a:tabLst>
                <a:tab pos="354965" algn="l"/>
              </a:tabLst>
            </a:pPr>
            <a:r>
              <a:rPr dirty="0" sz="1800" spc="-80">
                <a:latin typeface="Arial Black"/>
                <a:cs typeface="Arial Black"/>
              </a:rPr>
              <a:t>Gruppo</a:t>
            </a:r>
            <a:r>
              <a:rPr dirty="0" sz="1800" spc="-120">
                <a:latin typeface="Arial Black"/>
                <a:cs typeface="Arial Black"/>
              </a:rPr>
              <a:t> </a:t>
            </a:r>
            <a:r>
              <a:rPr dirty="0" sz="1800" spc="-200">
                <a:latin typeface="Arial Black"/>
                <a:cs typeface="Arial Black"/>
              </a:rPr>
              <a:t>FRAC:</a:t>
            </a:r>
            <a:r>
              <a:rPr dirty="0" sz="1800" spc="-100">
                <a:latin typeface="Arial Black"/>
                <a:cs typeface="Arial Black"/>
              </a:rPr>
              <a:t> </a:t>
            </a:r>
            <a:r>
              <a:rPr dirty="0" sz="1800" spc="-25">
                <a:latin typeface="Arial Black"/>
                <a:cs typeface="Arial Black"/>
              </a:rPr>
              <a:t>U12 </a:t>
            </a:r>
            <a:r>
              <a:rPr dirty="0" sz="1600" spc="-114">
                <a:latin typeface="Arial Black"/>
                <a:cs typeface="Arial Black"/>
              </a:rPr>
              <a:t>(sconosciuto;</a:t>
            </a:r>
            <a:r>
              <a:rPr dirty="0" sz="1600" spc="-30">
                <a:latin typeface="Arial Black"/>
                <a:cs typeface="Arial Black"/>
              </a:rPr>
              <a:t> </a:t>
            </a:r>
            <a:r>
              <a:rPr dirty="0" sz="1600" spc="-95">
                <a:latin typeface="Arial Black"/>
                <a:cs typeface="Arial Black"/>
              </a:rPr>
              <a:t>dissoluzione</a:t>
            </a:r>
            <a:r>
              <a:rPr dirty="0" sz="1600" spc="-40">
                <a:latin typeface="Arial Black"/>
                <a:cs typeface="Arial Black"/>
              </a:rPr>
              <a:t> </a:t>
            </a:r>
            <a:r>
              <a:rPr dirty="0" sz="1600" spc="-50">
                <a:latin typeface="Arial Black"/>
                <a:cs typeface="Arial Black"/>
              </a:rPr>
              <a:t>della </a:t>
            </a:r>
            <a:r>
              <a:rPr dirty="0" sz="1600" spc="-60">
                <a:latin typeface="Arial Black"/>
                <a:cs typeface="Arial Black"/>
              </a:rPr>
              <a:t>membrana</a:t>
            </a:r>
            <a:r>
              <a:rPr dirty="0" sz="1600" spc="-90">
                <a:latin typeface="Arial Black"/>
                <a:cs typeface="Arial Black"/>
              </a:rPr>
              <a:t> </a:t>
            </a:r>
            <a:r>
              <a:rPr dirty="0" sz="1600" spc="-10">
                <a:latin typeface="Arial Black"/>
                <a:cs typeface="Arial Black"/>
              </a:rPr>
              <a:t>cellulare)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54216" y="168529"/>
            <a:ext cx="4562475" cy="214122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latin typeface="Calibri"/>
                <a:cs typeface="Calibri"/>
              </a:rPr>
              <a:t>Molecola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</a:t>
            </a:r>
            <a:r>
              <a:rPr dirty="0" sz="2400" spc="-10" b="1">
                <a:latin typeface="Calibri"/>
                <a:cs typeface="Calibri"/>
              </a:rPr>
              <a:t> dodina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7671434" y="2307844"/>
            <a:ext cx="666750" cy="981710"/>
          </a:xfrm>
          <a:custGeom>
            <a:avLst/>
            <a:gdLst/>
            <a:ahLst/>
            <a:cxnLst/>
            <a:rect l="l" t="t" r="r" b="b"/>
            <a:pathLst>
              <a:path w="666750" h="981710">
                <a:moveTo>
                  <a:pt x="11175" y="897127"/>
                </a:moveTo>
                <a:lnTo>
                  <a:pt x="0" y="981582"/>
                </a:lnTo>
                <a:lnTo>
                  <a:pt x="74295" y="939926"/>
                </a:lnTo>
                <a:lnTo>
                  <a:pt x="60809" y="930782"/>
                </a:lnTo>
                <a:lnTo>
                  <a:pt x="38226" y="930782"/>
                </a:lnTo>
                <a:lnTo>
                  <a:pt x="33020" y="927226"/>
                </a:lnTo>
                <a:lnTo>
                  <a:pt x="40117" y="916752"/>
                </a:lnTo>
                <a:lnTo>
                  <a:pt x="11175" y="897127"/>
                </a:lnTo>
                <a:close/>
              </a:path>
              <a:path w="666750" h="981710">
                <a:moveTo>
                  <a:pt x="40117" y="916752"/>
                </a:moveTo>
                <a:lnTo>
                  <a:pt x="33020" y="927226"/>
                </a:lnTo>
                <a:lnTo>
                  <a:pt x="38226" y="930782"/>
                </a:lnTo>
                <a:lnTo>
                  <a:pt x="45337" y="920291"/>
                </a:lnTo>
                <a:lnTo>
                  <a:pt x="40117" y="916752"/>
                </a:lnTo>
                <a:close/>
              </a:path>
              <a:path w="666750" h="981710">
                <a:moveTo>
                  <a:pt x="45337" y="920291"/>
                </a:moveTo>
                <a:lnTo>
                  <a:pt x="38226" y="930782"/>
                </a:lnTo>
                <a:lnTo>
                  <a:pt x="60809" y="930782"/>
                </a:lnTo>
                <a:lnTo>
                  <a:pt x="45337" y="920291"/>
                </a:lnTo>
                <a:close/>
              </a:path>
              <a:path w="666750" h="981710">
                <a:moveTo>
                  <a:pt x="661289" y="0"/>
                </a:moveTo>
                <a:lnTo>
                  <a:pt x="40117" y="916752"/>
                </a:lnTo>
                <a:lnTo>
                  <a:pt x="45337" y="920291"/>
                </a:lnTo>
                <a:lnTo>
                  <a:pt x="666623" y="3555"/>
                </a:lnTo>
                <a:lnTo>
                  <a:pt x="6612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pc="-420"/>
              <a:t>SYLLIT</a:t>
            </a:r>
            <a:r>
              <a:rPr dirty="0" baseline="24904" sz="4350" spc="-630"/>
              <a:t>®</a:t>
            </a:r>
            <a:r>
              <a:rPr dirty="0" baseline="24904" sz="4350" spc="262"/>
              <a:t> </a:t>
            </a:r>
            <a:r>
              <a:rPr dirty="0" sz="4400" spc="-320"/>
              <a:t>MAX</a:t>
            </a:r>
            <a:endParaRPr sz="4400"/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7743" y="2056770"/>
            <a:ext cx="489966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dirty="0" sz="2800" spc="-195">
                <a:latin typeface="Arial Black"/>
                <a:cs typeface="Arial Black"/>
              </a:rPr>
              <a:t>Esperienze</a:t>
            </a:r>
            <a:r>
              <a:rPr dirty="0" sz="2800" spc="-185">
                <a:latin typeface="Arial Black"/>
                <a:cs typeface="Arial Black"/>
              </a:rPr>
              <a:t> </a:t>
            </a:r>
            <a:r>
              <a:rPr dirty="0" sz="2800" spc="-10">
                <a:latin typeface="Arial Black"/>
                <a:cs typeface="Arial Black"/>
              </a:rPr>
              <a:t>sperimentali</a:t>
            </a:r>
            <a:r>
              <a:rPr dirty="0" sz="2800">
                <a:latin typeface="Arial Black"/>
                <a:cs typeface="Arial Black"/>
              </a:rPr>
              <a:t>	</a:t>
            </a:r>
            <a:r>
              <a:rPr dirty="0" sz="2800" spc="-165">
                <a:latin typeface="Arial Black"/>
                <a:cs typeface="Arial Black"/>
              </a:rPr>
              <a:t>ed </a:t>
            </a:r>
            <a:r>
              <a:rPr dirty="0" sz="2800" spc="-160">
                <a:latin typeface="Arial Black"/>
                <a:cs typeface="Arial Black"/>
              </a:rPr>
              <a:t>osservazioni</a:t>
            </a:r>
            <a:r>
              <a:rPr dirty="0" sz="2800" spc="-185">
                <a:latin typeface="Arial Black"/>
                <a:cs typeface="Arial Black"/>
              </a:rPr>
              <a:t> </a:t>
            </a:r>
            <a:r>
              <a:rPr dirty="0" sz="2800" spc="-110">
                <a:latin typeface="Arial Black"/>
                <a:cs typeface="Arial Black"/>
              </a:rPr>
              <a:t>di</a:t>
            </a:r>
            <a:r>
              <a:rPr dirty="0" sz="2800" spc="-165">
                <a:latin typeface="Arial Black"/>
                <a:cs typeface="Arial Black"/>
              </a:rPr>
              <a:t> </a:t>
            </a:r>
            <a:r>
              <a:rPr dirty="0" sz="2800" spc="-10">
                <a:latin typeface="Arial Black"/>
                <a:cs typeface="Arial Black"/>
              </a:rPr>
              <a:t>campo</a:t>
            </a:r>
            <a:endParaRPr sz="28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286" y="-1"/>
            <a:ext cx="6974713" cy="68579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pc="-420"/>
              <a:t>SYLLIT</a:t>
            </a:r>
            <a:r>
              <a:rPr dirty="0" baseline="24904" sz="4350" spc="-630"/>
              <a:t>®</a:t>
            </a:r>
            <a:r>
              <a:rPr dirty="0" baseline="24904" sz="4350" spc="262"/>
              <a:t> </a:t>
            </a:r>
            <a:r>
              <a:rPr dirty="0" sz="4400" spc="-320"/>
              <a:t>MAX</a:t>
            </a:r>
            <a:endParaRPr sz="4400"/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3961" y="3405632"/>
            <a:ext cx="28117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Calibri"/>
                <a:cs typeface="Calibri"/>
              </a:rPr>
              <a:t>Volume</a:t>
            </a:r>
            <a:r>
              <a:rPr dirty="0" sz="1400" spc="-3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di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acqua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utilizzato: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2.000</a:t>
            </a:r>
            <a:r>
              <a:rPr dirty="0" sz="1400" spc="5" b="1" i="1">
                <a:latin typeface="Calibri"/>
                <a:cs typeface="Calibri"/>
              </a:rPr>
              <a:t> </a:t>
            </a:r>
            <a:r>
              <a:rPr dirty="0" sz="1400" spc="-20" b="1" i="1"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318444" y="2500883"/>
            <a:ext cx="7401559" cy="3207385"/>
            <a:chOff x="4318444" y="2500883"/>
            <a:chExt cx="7401559" cy="3207385"/>
          </a:xfrm>
        </p:grpSpPr>
        <p:sp>
          <p:nvSpPr>
            <p:cNvPr id="5" name="object 5" descr=""/>
            <p:cNvSpPr/>
            <p:nvPr/>
          </p:nvSpPr>
          <p:spPr>
            <a:xfrm>
              <a:off x="4686300" y="2500883"/>
              <a:ext cx="6245860" cy="3202940"/>
            </a:xfrm>
            <a:custGeom>
              <a:avLst/>
              <a:gdLst/>
              <a:ahLst/>
              <a:cxnLst/>
              <a:rect l="l" t="t" r="r" b="b"/>
              <a:pathLst>
                <a:path w="6245859" h="3202940">
                  <a:moveTo>
                    <a:pt x="330708" y="0"/>
                  </a:moveTo>
                  <a:lnTo>
                    <a:pt x="0" y="0"/>
                  </a:lnTo>
                  <a:lnTo>
                    <a:pt x="0" y="3202394"/>
                  </a:lnTo>
                  <a:lnTo>
                    <a:pt x="330708" y="3202394"/>
                  </a:lnTo>
                  <a:lnTo>
                    <a:pt x="330708" y="0"/>
                  </a:lnTo>
                  <a:close/>
                </a:path>
                <a:path w="6245859" h="3202940">
                  <a:moveTo>
                    <a:pt x="1808988" y="1217676"/>
                  </a:moveTo>
                  <a:lnTo>
                    <a:pt x="1478280" y="1217676"/>
                  </a:lnTo>
                  <a:lnTo>
                    <a:pt x="1478280" y="3202394"/>
                  </a:lnTo>
                  <a:lnTo>
                    <a:pt x="1808988" y="3202394"/>
                  </a:lnTo>
                  <a:lnTo>
                    <a:pt x="1808988" y="1217676"/>
                  </a:lnTo>
                  <a:close/>
                </a:path>
                <a:path w="6245859" h="3202940">
                  <a:moveTo>
                    <a:pt x="3288792" y="2177796"/>
                  </a:moveTo>
                  <a:lnTo>
                    <a:pt x="2956560" y="2177796"/>
                  </a:lnTo>
                  <a:lnTo>
                    <a:pt x="2956560" y="3202394"/>
                  </a:lnTo>
                  <a:lnTo>
                    <a:pt x="3288792" y="3202394"/>
                  </a:lnTo>
                  <a:lnTo>
                    <a:pt x="3288792" y="2177796"/>
                  </a:lnTo>
                  <a:close/>
                </a:path>
                <a:path w="6245859" h="3202940">
                  <a:moveTo>
                    <a:pt x="4767072" y="2241804"/>
                  </a:moveTo>
                  <a:lnTo>
                    <a:pt x="4434840" y="2241804"/>
                  </a:lnTo>
                  <a:lnTo>
                    <a:pt x="4434840" y="3202394"/>
                  </a:lnTo>
                  <a:lnTo>
                    <a:pt x="4767072" y="3202394"/>
                  </a:lnTo>
                  <a:lnTo>
                    <a:pt x="4767072" y="2241804"/>
                  </a:lnTo>
                  <a:close/>
                </a:path>
                <a:path w="6245859" h="3202940">
                  <a:moveTo>
                    <a:pt x="6245352" y="1409700"/>
                  </a:moveTo>
                  <a:lnTo>
                    <a:pt x="5913120" y="1409700"/>
                  </a:lnTo>
                  <a:lnTo>
                    <a:pt x="5913120" y="3202394"/>
                  </a:lnTo>
                  <a:lnTo>
                    <a:pt x="6245352" y="3202394"/>
                  </a:lnTo>
                  <a:lnTo>
                    <a:pt x="6245352" y="1409700"/>
                  </a:lnTo>
                  <a:close/>
                </a:path>
              </a:pathLst>
            </a:custGeom>
            <a:solidFill>
              <a:srgbClr val="994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106924" y="4294631"/>
              <a:ext cx="6245860" cy="1409065"/>
            </a:xfrm>
            <a:custGeom>
              <a:avLst/>
              <a:gdLst/>
              <a:ahLst/>
              <a:cxnLst/>
              <a:rect l="l" t="t" r="r" b="b"/>
              <a:pathLst>
                <a:path w="6245859" h="1409064">
                  <a:moveTo>
                    <a:pt x="332232" y="0"/>
                  </a:moveTo>
                  <a:lnTo>
                    <a:pt x="0" y="0"/>
                  </a:lnTo>
                  <a:lnTo>
                    <a:pt x="0" y="1408645"/>
                  </a:lnTo>
                  <a:lnTo>
                    <a:pt x="332232" y="1408645"/>
                  </a:lnTo>
                  <a:lnTo>
                    <a:pt x="332232" y="0"/>
                  </a:lnTo>
                  <a:close/>
                </a:path>
                <a:path w="6245859" h="1409064">
                  <a:moveTo>
                    <a:pt x="1810512" y="704088"/>
                  </a:moveTo>
                  <a:lnTo>
                    <a:pt x="1478280" y="704088"/>
                  </a:lnTo>
                  <a:lnTo>
                    <a:pt x="1478280" y="1408645"/>
                  </a:lnTo>
                  <a:lnTo>
                    <a:pt x="1810512" y="1408645"/>
                  </a:lnTo>
                  <a:lnTo>
                    <a:pt x="1810512" y="704088"/>
                  </a:lnTo>
                  <a:close/>
                </a:path>
                <a:path w="6245859" h="1409064">
                  <a:moveTo>
                    <a:pt x="3288792" y="1024128"/>
                  </a:moveTo>
                  <a:lnTo>
                    <a:pt x="2956560" y="1024128"/>
                  </a:lnTo>
                  <a:lnTo>
                    <a:pt x="2956560" y="1408645"/>
                  </a:lnTo>
                  <a:lnTo>
                    <a:pt x="3288792" y="1408645"/>
                  </a:lnTo>
                  <a:lnTo>
                    <a:pt x="3288792" y="1024128"/>
                  </a:lnTo>
                  <a:close/>
                </a:path>
                <a:path w="6245859" h="1409064">
                  <a:moveTo>
                    <a:pt x="4767072" y="960120"/>
                  </a:moveTo>
                  <a:lnTo>
                    <a:pt x="4434840" y="960120"/>
                  </a:lnTo>
                  <a:lnTo>
                    <a:pt x="4434840" y="1408645"/>
                  </a:lnTo>
                  <a:lnTo>
                    <a:pt x="4767072" y="1408645"/>
                  </a:lnTo>
                  <a:lnTo>
                    <a:pt x="4767072" y="960120"/>
                  </a:lnTo>
                  <a:close/>
                </a:path>
                <a:path w="6245859" h="1409064">
                  <a:moveTo>
                    <a:pt x="6245352" y="768096"/>
                  </a:moveTo>
                  <a:lnTo>
                    <a:pt x="5913120" y="768096"/>
                  </a:lnTo>
                  <a:lnTo>
                    <a:pt x="5913120" y="1408645"/>
                  </a:lnTo>
                  <a:lnTo>
                    <a:pt x="6245352" y="1408645"/>
                  </a:lnTo>
                  <a:lnTo>
                    <a:pt x="6245352" y="768096"/>
                  </a:lnTo>
                  <a:close/>
                </a:path>
              </a:pathLst>
            </a:custGeom>
            <a:solidFill>
              <a:srgbClr val="BE8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23207" y="5703277"/>
              <a:ext cx="7392034" cy="0"/>
            </a:xfrm>
            <a:custGeom>
              <a:avLst/>
              <a:gdLst/>
              <a:ahLst/>
              <a:cxnLst/>
              <a:rect l="l" t="t" r="r" b="b"/>
              <a:pathLst>
                <a:path w="7392034" h="0">
                  <a:moveTo>
                    <a:pt x="0" y="0"/>
                  </a:moveTo>
                  <a:lnTo>
                    <a:pt x="73916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722743" y="4413630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16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201277" y="4477639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15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86807" y="4029202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22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673472" y="5795568"/>
            <a:ext cx="7912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Testimone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09715" y="5795568"/>
            <a:ext cx="875665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</a:t>
            </a:r>
            <a:endParaRPr sz="1400">
              <a:latin typeface="Calibri"/>
              <a:cs typeface="Calibri"/>
            </a:endParaRPr>
          </a:p>
          <a:p>
            <a:pPr algn="ctr" marR="3810">
              <a:lnSpc>
                <a:spcPct val="100000"/>
              </a:lnSpc>
              <a:spcBef>
                <a:spcPts val="3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1,25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588250" y="5795568"/>
            <a:ext cx="875665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</a:t>
            </a:r>
            <a:endParaRPr sz="1400">
              <a:latin typeface="Calibri"/>
              <a:cs typeface="Calibri"/>
            </a:endParaRPr>
          </a:p>
          <a:p>
            <a:pPr algn="ctr" marR="4445">
              <a:lnSpc>
                <a:spcPct val="100000"/>
              </a:lnSpc>
              <a:spcBef>
                <a:spcPts val="3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2,5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963914" y="5795568"/>
            <a:ext cx="1081405" cy="4572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254635" marR="5080" indent="-255270">
              <a:lnSpc>
                <a:spcPct val="101899"/>
              </a:lnSpc>
              <a:spcBef>
                <a:spcPts val="7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Pyraclostrobin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kg/ha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569193" y="5795568"/>
            <a:ext cx="827405" cy="4572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59690" marR="5080" indent="-60325">
              <a:lnSpc>
                <a:spcPct val="101899"/>
              </a:lnSpc>
              <a:spcBef>
                <a:spcPts val="7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Fludioxonil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0,5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kg/ha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46035" y="1186841"/>
            <a:ext cx="2211070" cy="123317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algn="ctr" marR="1905">
              <a:lnSpc>
                <a:spcPct val="100000"/>
              </a:lnSpc>
              <a:spcBef>
                <a:spcPts val="910"/>
              </a:spcBef>
            </a:pPr>
            <a:r>
              <a:rPr dirty="0" sz="2400" spc="-40">
                <a:solidFill>
                  <a:srgbClr val="FF8733"/>
                </a:solidFill>
                <a:latin typeface="Arial Black"/>
                <a:cs typeface="Arial Black"/>
              </a:rPr>
              <a:t>Antracnosi</a:t>
            </a:r>
            <a:endParaRPr sz="2400">
              <a:latin typeface="Arial Black"/>
              <a:cs typeface="Arial Black"/>
            </a:endParaRPr>
          </a:p>
          <a:p>
            <a:pPr algn="ctr" marR="5080">
              <a:lnSpc>
                <a:spcPct val="100000"/>
              </a:lnSpc>
              <a:spcBef>
                <a:spcPts val="815"/>
              </a:spcBef>
            </a:pPr>
            <a:r>
              <a:rPr dirty="0" sz="2400" spc="-240">
                <a:solidFill>
                  <a:srgbClr val="585858"/>
                </a:solidFill>
                <a:latin typeface="Arial Black"/>
                <a:cs typeface="Arial Black"/>
              </a:rPr>
              <a:t>%</a:t>
            </a:r>
            <a:r>
              <a:rPr dirty="0" sz="2400" spc="-17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2400" spc="-30">
                <a:solidFill>
                  <a:srgbClr val="585858"/>
                </a:solidFill>
                <a:latin typeface="Arial Black"/>
                <a:cs typeface="Arial Black"/>
              </a:rPr>
              <a:t>frutti</a:t>
            </a:r>
            <a:r>
              <a:rPr dirty="0" sz="2400" spc="-16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2400" spc="-114">
                <a:solidFill>
                  <a:srgbClr val="585858"/>
                </a:solidFill>
                <a:latin typeface="Arial Black"/>
                <a:cs typeface="Arial Black"/>
              </a:rPr>
              <a:t>colpiti</a:t>
            </a:r>
            <a:endParaRPr sz="2400">
              <a:latin typeface="Arial Black"/>
              <a:cs typeface="Arial Black"/>
            </a:endParaRPr>
          </a:p>
          <a:p>
            <a:pPr algn="ctr" marR="4445">
              <a:lnSpc>
                <a:spcPct val="100000"/>
              </a:lnSpc>
              <a:spcBef>
                <a:spcPts val="440"/>
              </a:spcBef>
            </a:pPr>
            <a:r>
              <a:rPr dirty="0" sz="1400" spc="-125">
                <a:latin typeface="Lucida Sans Unicode"/>
                <a:cs typeface="Lucida Sans Unicode"/>
              </a:rPr>
              <a:t>19/01/2024</a:t>
            </a:r>
            <a:r>
              <a:rPr dirty="0" sz="1400" spc="-45">
                <a:latin typeface="Lucida Sans Unicode"/>
                <a:cs typeface="Lucida Sans Unicode"/>
              </a:rPr>
              <a:t> </a:t>
            </a:r>
            <a:r>
              <a:rPr dirty="0" sz="1400" spc="-75">
                <a:latin typeface="Lucida Sans Unicode"/>
                <a:cs typeface="Lucida Sans Unicode"/>
              </a:rPr>
              <a:t>(14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DAH)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0242931" y="2165368"/>
            <a:ext cx="111760" cy="514984"/>
            <a:chOff x="10242931" y="2165368"/>
            <a:chExt cx="111760" cy="514984"/>
          </a:xfrm>
        </p:grpSpPr>
        <p:sp>
          <p:nvSpPr>
            <p:cNvPr id="18" name="object 18" descr=""/>
            <p:cNvSpPr/>
            <p:nvPr/>
          </p:nvSpPr>
          <p:spPr>
            <a:xfrm>
              <a:off x="10242931" y="216536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613" y="0"/>
                  </a:moveTo>
                  <a:lnTo>
                    <a:pt x="0" y="0"/>
                  </a:lnTo>
                  <a:lnTo>
                    <a:pt x="0" y="111613"/>
                  </a:lnTo>
                  <a:lnTo>
                    <a:pt x="111613" y="111613"/>
                  </a:lnTo>
                  <a:lnTo>
                    <a:pt x="111613" y="0"/>
                  </a:lnTo>
                  <a:close/>
                </a:path>
              </a:pathLst>
            </a:custGeom>
            <a:solidFill>
              <a:srgbClr val="994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242931" y="2568212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613" y="0"/>
                  </a:moveTo>
                  <a:lnTo>
                    <a:pt x="0" y="0"/>
                  </a:lnTo>
                  <a:lnTo>
                    <a:pt x="0" y="111613"/>
                  </a:lnTo>
                  <a:lnTo>
                    <a:pt x="111613" y="111613"/>
                  </a:lnTo>
                  <a:lnTo>
                    <a:pt x="111613" y="0"/>
                  </a:lnTo>
                  <a:close/>
                </a:path>
              </a:pathLst>
            </a:custGeom>
            <a:solidFill>
              <a:srgbClr val="BE8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0406760" y="2064511"/>
            <a:ext cx="1005840" cy="671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dirty="0" sz="16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Incidenza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dirty="0" sz="16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Severità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3978275" y="1180274"/>
            <a:ext cx="8061959" cy="5279390"/>
          </a:xfrm>
          <a:custGeom>
            <a:avLst/>
            <a:gdLst/>
            <a:ahLst/>
            <a:cxnLst/>
            <a:rect l="l" t="t" r="r" b="b"/>
            <a:pathLst>
              <a:path w="8061959" h="5279390">
                <a:moveTo>
                  <a:pt x="0" y="5279136"/>
                </a:moveTo>
                <a:lnTo>
                  <a:pt x="8061833" y="5279136"/>
                </a:lnTo>
                <a:lnTo>
                  <a:pt x="8061833" y="0"/>
                </a:lnTo>
                <a:lnTo>
                  <a:pt x="0" y="0"/>
                </a:lnTo>
                <a:lnTo>
                  <a:pt x="0" y="5279136"/>
                </a:lnTo>
                <a:close/>
              </a:path>
            </a:pathLst>
          </a:custGeom>
          <a:ln w="9525">
            <a:solidFill>
              <a:srgbClr val="FF87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6244082" y="3108452"/>
            <a:ext cx="18669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31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679556" y="3280410"/>
            <a:ext cx="186690" cy="57277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815"/>
              </a:spcBef>
            </a:pPr>
            <a:r>
              <a:rPr dirty="0" sz="1200" spc="-5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28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665086" y="4400623"/>
            <a:ext cx="186690" cy="54165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690"/>
              </a:spcBef>
            </a:pPr>
            <a:r>
              <a:rPr dirty="0" sz="1200" spc="-5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11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100816" y="4488307"/>
            <a:ext cx="186690" cy="518159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95"/>
              </a:spcBef>
            </a:pPr>
            <a:r>
              <a:rPr dirty="0" sz="1200" spc="-5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10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765547" y="1917319"/>
            <a:ext cx="186690" cy="52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55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50</a:t>
            </a:r>
            <a:endParaRPr sz="1200">
              <a:latin typeface="Arial Black"/>
              <a:cs typeface="Arial Black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29" y="3898333"/>
            <a:ext cx="2794315" cy="2626731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7935848" y="110744"/>
            <a:ext cx="2120265" cy="815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 spc="-70">
                <a:latin typeface="Arial Black"/>
                <a:cs typeface="Arial Black"/>
              </a:rPr>
              <a:t>Anno:</a:t>
            </a:r>
            <a:r>
              <a:rPr dirty="0" sz="1400" spc="-60">
                <a:latin typeface="Arial Black"/>
                <a:cs typeface="Arial Black"/>
              </a:rPr>
              <a:t> </a:t>
            </a:r>
            <a:r>
              <a:rPr dirty="0" sz="1400" spc="-120">
                <a:latin typeface="Arial Black"/>
                <a:cs typeface="Arial Black"/>
              </a:rPr>
              <a:t>2023-</a:t>
            </a:r>
            <a:r>
              <a:rPr dirty="0" sz="1400" spc="-20">
                <a:latin typeface="Arial Black"/>
                <a:cs typeface="Arial Black"/>
              </a:rPr>
              <a:t>2024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90100"/>
              </a:lnSpc>
              <a:spcBef>
                <a:spcPts val="85"/>
              </a:spcBef>
            </a:pPr>
            <a:r>
              <a:rPr dirty="0" sz="1400" spc="-100">
                <a:latin typeface="Arial Black"/>
                <a:cs typeface="Arial Black"/>
              </a:rPr>
              <a:t>Località:</a:t>
            </a:r>
            <a:r>
              <a:rPr dirty="0" sz="1400" spc="-45">
                <a:latin typeface="Arial Black"/>
                <a:cs typeface="Arial Black"/>
              </a:rPr>
              <a:t> </a:t>
            </a:r>
            <a:r>
              <a:rPr dirty="0" sz="1400" spc="-70">
                <a:latin typeface="Arial Black"/>
                <a:cs typeface="Arial Black"/>
              </a:rPr>
              <a:t>Centuripe</a:t>
            </a:r>
            <a:r>
              <a:rPr dirty="0" sz="1400" spc="-60">
                <a:latin typeface="Arial Black"/>
                <a:cs typeface="Arial Black"/>
              </a:rPr>
              <a:t> </a:t>
            </a:r>
            <a:r>
              <a:rPr dirty="0" sz="1400" spc="-80">
                <a:latin typeface="Arial Black"/>
                <a:cs typeface="Arial Black"/>
              </a:rPr>
              <a:t>(EN) </a:t>
            </a:r>
            <a:r>
              <a:rPr dirty="0" sz="1400" spc="-130">
                <a:solidFill>
                  <a:srgbClr val="FF8733"/>
                </a:solidFill>
                <a:latin typeface="Arial Black"/>
                <a:cs typeface="Arial Black"/>
              </a:rPr>
              <a:t>Specie:</a:t>
            </a:r>
            <a:r>
              <a:rPr dirty="0" sz="1400" spc="-80">
                <a:solidFill>
                  <a:srgbClr val="FF8733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FF8733"/>
                </a:solidFill>
                <a:latin typeface="Arial Black"/>
                <a:cs typeface="Arial Black"/>
              </a:rPr>
              <a:t>Mandarino </a:t>
            </a:r>
            <a:r>
              <a:rPr dirty="0" sz="1400" spc="-85">
                <a:latin typeface="Arial Black"/>
                <a:cs typeface="Arial Black"/>
              </a:rPr>
              <a:t>Varietà:</a:t>
            </a:r>
            <a:r>
              <a:rPr dirty="0" sz="1400" spc="-45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Mandared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6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  <p:sp>
        <p:nvSpPr>
          <p:cNvPr id="38" name="object 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  <p:sp>
        <p:nvSpPr>
          <p:cNvPr id="29" name="object 29" descr=""/>
          <p:cNvSpPr txBox="1"/>
          <p:nvPr/>
        </p:nvSpPr>
        <p:spPr>
          <a:xfrm>
            <a:off x="5198998" y="3767073"/>
            <a:ext cx="85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160384" y="4722063"/>
            <a:ext cx="126364" cy="540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170"/>
              </a:spcBef>
            </a:pPr>
            <a:r>
              <a:rPr dirty="0" sz="1200" spc="-65">
                <a:solidFill>
                  <a:srgbClr val="404040"/>
                </a:solidFill>
                <a:latin typeface="Arial Black"/>
                <a:cs typeface="Arial Black"/>
              </a:rPr>
              <a:t>6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664954" y="4637245"/>
            <a:ext cx="100330" cy="56134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770"/>
              </a:spcBef>
            </a:pPr>
            <a:r>
              <a:rPr dirty="0" sz="1200" spc="-5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r>
              <a:rPr dirty="0" sz="1200" spc="-60">
                <a:solidFill>
                  <a:srgbClr val="404040"/>
                </a:solidFill>
                <a:latin typeface="Arial Black"/>
                <a:cs typeface="Arial Black"/>
              </a:rPr>
              <a:t>7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230614" y="4133850"/>
            <a:ext cx="77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731252" y="4090542"/>
            <a:ext cx="77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468117" y="120777"/>
            <a:ext cx="335280" cy="471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00" spc="40">
                <a:solidFill>
                  <a:srgbClr val="FF8733"/>
                </a:solidFill>
                <a:latin typeface="Arial Black"/>
                <a:cs typeface="Arial Black"/>
              </a:rPr>
              <a:t>®</a:t>
            </a:r>
            <a:endParaRPr sz="29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37743" y="100660"/>
            <a:ext cx="35972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96795" algn="l"/>
              </a:tabLst>
            </a:pPr>
            <a:r>
              <a:rPr dirty="0" spc="-520"/>
              <a:t>SYLLIT</a:t>
            </a:r>
            <a:r>
              <a:rPr dirty="0"/>
              <a:t>	</a:t>
            </a:r>
            <a:r>
              <a:rPr dirty="0" spc="-320"/>
              <a:t>MAX</a:t>
            </a:r>
          </a:p>
        </p:txBody>
      </p:sp>
      <p:sp>
        <p:nvSpPr>
          <p:cNvPr id="36" name="object 36" descr=""/>
          <p:cNvSpPr txBox="1"/>
          <p:nvPr/>
        </p:nvSpPr>
        <p:spPr>
          <a:xfrm>
            <a:off x="603605" y="687704"/>
            <a:ext cx="1680845" cy="2560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latin typeface="Arial Black"/>
                <a:cs typeface="Arial Black"/>
              </a:rPr>
              <a:t>Antracnosi</a:t>
            </a:r>
            <a:endParaRPr sz="2400">
              <a:latin typeface="Arial Black"/>
              <a:cs typeface="Arial Black"/>
            </a:endParaRPr>
          </a:p>
          <a:p>
            <a:pPr algn="just" marL="38735">
              <a:lnSpc>
                <a:spcPct val="100000"/>
              </a:lnSpc>
              <a:spcBef>
                <a:spcPts val="1955"/>
              </a:spcBef>
            </a:pPr>
            <a:r>
              <a:rPr dirty="0" sz="1400">
                <a:latin typeface="Calibri"/>
                <a:cs typeface="Calibri"/>
              </a:rPr>
              <a:t>Timing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applicazioni:</a:t>
            </a:r>
            <a:endParaRPr sz="1400">
              <a:latin typeface="Calibri"/>
              <a:cs typeface="Calibri"/>
            </a:endParaRPr>
          </a:p>
          <a:p>
            <a:pPr algn="just" marL="38735" marR="96393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A=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16/05 </a:t>
            </a:r>
            <a:r>
              <a:rPr dirty="0" sz="1400">
                <a:latin typeface="Calibri"/>
                <a:cs typeface="Calibri"/>
              </a:rPr>
              <a:t>B=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08/06 </a:t>
            </a:r>
            <a:r>
              <a:rPr dirty="0" sz="1400">
                <a:latin typeface="Calibri"/>
                <a:cs typeface="Calibri"/>
              </a:rPr>
              <a:t>C=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22/08 </a:t>
            </a:r>
            <a:r>
              <a:rPr dirty="0" sz="1400">
                <a:latin typeface="Calibri"/>
                <a:cs typeface="Calibri"/>
              </a:rPr>
              <a:t>D=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13/09 </a:t>
            </a:r>
            <a:r>
              <a:rPr dirty="0" sz="1400">
                <a:latin typeface="Calibri"/>
                <a:cs typeface="Calibri"/>
              </a:rPr>
              <a:t>E=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20/10 </a:t>
            </a:r>
            <a:r>
              <a:rPr dirty="0" sz="1400">
                <a:latin typeface="Calibri"/>
                <a:cs typeface="Calibri"/>
              </a:rPr>
              <a:t>F=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20/11 </a:t>
            </a:r>
            <a:r>
              <a:rPr dirty="0" sz="1400">
                <a:latin typeface="Calibri"/>
                <a:cs typeface="Calibri"/>
              </a:rPr>
              <a:t>G=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15/12 </a:t>
            </a:r>
            <a:r>
              <a:rPr dirty="0" sz="1400">
                <a:latin typeface="Calibri"/>
                <a:cs typeface="Calibri"/>
              </a:rPr>
              <a:t>H=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05/01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3605" y="687704"/>
            <a:ext cx="1579880" cy="2560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>
                <a:latin typeface="Arial Black"/>
                <a:cs typeface="Arial Black"/>
              </a:rPr>
              <a:t>Alternaria</a:t>
            </a:r>
            <a:endParaRPr sz="2400">
              <a:latin typeface="Arial Black"/>
              <a:cs typeface="Arial Black"/>
            </a:endParaRPr>
          </a:p>
          <a:p>
            <a:pPr algn="just" marL="38735">
              <a:lnSpc>
                <a:spcPct val="100000"/>
              </a:lnSpc>
              <a:spcBef>
                <a:spcPts val="1955"/>
              </a:spcBef>
            </a:pPr>
            <a:r>
              <a:rPr dirty="0" sz="1400">
                <a:latin typeface="Calibri"/>
                <a:cs typeface="Calibri"/>
              </a:rPr>
              <a:t>Timing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applicazioni:</a:t>
            </a:r>
            <a:endParaRPr sz="1400">
              <a:latin typeface="Calibri"/>
              <a:cs typeface="Calibri"/>
            </a:endParaRPr>
          </a:p>
          <a:p>
            <a:pPr algn="just" marL="38735" marR="86296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A=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16/05 </a:t>
            </a:r>
            <a:r>
              <a:rPr dirty="0" sz="1400">
                <a:latin typeface="Calibri"/>
                <a:cs typeface="Calibri"/>
              </a:rPr>
              <a:t>B=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08/06 </a:t>
            </a:r>
            <a:r>
              <a:rPr dirty="0" sz="1400">
                <a:latin typeface="Calibri"/>
                <a:cs typeface="Calibri"/>
              </a:rPr>
              <a:t>C=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22/08 </a:t>
            </a:r>
            <a:r>
              <a:rPr dirty="0" sz="1400">
                <a:latin typeface="Calibri"/>
                <a:cs typeface="Calibri"/>
              </a:rPr>
              <a:t>D=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13/09 </a:t>
            </a:r>
            <a:r>
              <a:rPr dirty="0" sz="1400">
                <a:latin typeface="Calibri"/>
                <a:cs typeface="Calibri"/>
              </a:rPr>
              <a:t>E=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20/10 </a:t>
            </a:r>
            <a:r>
              <a:rPr dirty="0" sz="1400">
                <a:latin typeface="Calibri"/>
                <a:cs typeface="Calibri"/>
              </a:rPr>
              <a:t>F=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20/11 </a:t>
            </a:r>
            <a:r>
              <a:rPr dirty="0" sz="1400">
                <a:latin typeface="Calibri"/>
                <a:cs typeface="Calibri"/>
              </a:rPr>
              <a:t>G=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15/12 </a:t>
            </a:r>
            <a:r>
              <a:rPr dirty="0" sz="1400">
                <a:latin typeface="Calibri"/>
                <a:cs typeface="Calibri"/>
              </a:rPr>
              <a:t>H=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05/01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318444" y="3302508"/>
            <a:ext cx="7401559" cy="2406015"/>
            <a:chOff x="4318444" y="3302508"/>
            <a:chExt cx="7401559" cy="2406015"/>
          </a:xfrm>
        </p:grpSpPr>
        <p:sp>
          <p:nvSpPr>
            <p:cNvPr id="5" name="object 5" descr=""/>
            <p:cNvSpPr/>
            <p:nvPr/>
          </p:nvSpPr>
          <p:spPr>
            <a:xfrm>
              <a:off x="4831080" y="3302507"/>
              <a:ext cx="6376670" cy="2400935"/>
            </a:xfrm>
            <a:custGeom>
              <a:avLst/>
              <a:gdLst/>
              <a:ahLst/>
              <a:cxnLst/>
              <a:rect l="l" t="t" r="r" b="b"/>
              <a:pathLst>
                <a:path w="6376670" h="2400935">
                  <a:moveTo>
                    <a:pt x="463296" y="835152"/>
                  </a:moveTo>
                  <a:lnTo>
                    <a:pt x="0" y="835152"/>
                  </a:lnTo>
                  <a:lnTo>
                    <a:pt x="0" y="2400770"/>
                  </a:lnTo>
                  <a:lnTo>
                    <a:pt x="463296" y="2400770"/>
                  </a:lnTo>
                  <a:lnTo>
                    <a:pt x="463296" y="835152"/>
                  </a:lnTo>
                  <a:close/>
                </a:path>
                <a:path w="6376670" h="2400935">
                  <a:moveTo>
                    <a:pt x="1941576" y="417576"/>
                  </a:moveTo>
                  <a:lnTo>
                    <a:pt x="1478280" y="417576"/>
                  </a:lnTo>
                  <a:lnTo>
                    <a:pt x="1478280" y="2400770"/>
                  </a:lnTo>
                  <a:lnTo>
                    <a:pt x="1941576" y="2400770"/>
                  </a:lnTo>
                  <a:lnTo>
                    <a:pt x="1941576" y="417576"/>
                  </a:lnTo>
                  <a:close/>
                </a:path>
                <a:path w="6376670" h="2400935">
                  <a:moveTo>
                    <a:pt x="3419856" y="0"/>
                  </a:moveTo>
                  <a:lnTo>
                    <a:pt x="2956560" y="0"/>
                  </a:lnTo>
                  <a:lnTo>
                    <a:pt x="2956560" y="2400770"/>
                  </a:lnTo>
                  <a:lnTo>
                    <a:pt x="3419856" y="2400770"/>
                  </a:lnTo>
                  <a:lnTo>
                    <a:pt x="3419856" y="0"/>
                  </a:lnTo>
                  <a:close/>
                </a:path>
                <a:path w="6376670" h="2400935">
                  <a:moveTo>
                    <a:pt x="4898136" y="105156"/>
                  </a:moveTo>
                  <a:lnTo>
                    <a:pt x="4434840" y="105156"/>
                  </a:lnTo>
                  <a:lnTo>
                    <a:pt x="4434840" y="2400770"/>
                  </a:lnTo>
                  <a:lnTo>
                    <a:pt x="4898136" y="2400770"/>
                  </a:lnTo>
                  <a:lnTo>
                    <a:pt x="4898136" y="105156"/>
                  </a:lnTo>
                  <a:close/>
                </a:path>
                <a:path w="6376670" h="2400935">
                  <a:moveTo>
                    <a:pt x="6376416" y="313944"/>
                  </a:moveTo>
                  <a:lnTo>
                    <a:pt x="5913120" y="313944"/>
                  </a:lnTo>
                  <a:lnTo>
                    <a:pt x="5913120" y="2400770"/>
                  </a:lnTo>
                  <a:lnTo>
                    <a:pt x="6376416" y="2400770"/>
                  </a:lnTo>
                  <a:lnTo>
                    <a:pt x="6376416" y="313944"/>
                  </a:lnTo>
                  <a:close/>
                </a:path>
              </a:pathLst>
            </a:custGeom>
            <a:solidFill>
              <a:srgbClr val="FF8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323207" y="5703278"/>
              <a:ext cx="7392034" cy="0"/>
            </a:xfrm>
            <a:custGeom>
              <a:avLst/>
              <a:gdLst/>
              <a:ahLst/>
              <a:cxnLst/>
              <a:rect l="l" t="t" r="r" b="b"/>
              <a:pathLst>
                <a:path w="7392034" h="0">
                  <a:moveTo>
                    <a:pt x="0" y="0"/>
                  </a:moveTo>
                  <a:lnTo>
                    <a:pt x="73916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976114" y="3872610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25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54775" y="3455034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29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33308" y="3037459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33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411589" y="3141726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32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90250" y="3350514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04040"/>
                </a:solidFill>
                <a:latin typeface="Arial Black"/>
                <a:cs typeface="Arial Black"/>
              </a:rPr>
              <a:t>30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673472" y="5795568"/>
            <a:ext cx="7912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Testimone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09715" y="5795568"/>
            <a:ext cx="875665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</a:t>
            </a:r>
            <a:endParaRPr sz="1400">
              <a:latin typeface="Calibri"/>
              <a:cs typeface="Calibri"/>
            </a:endParaRPr>
          </a:p>
          <a:p>
            <a:pPr algn="ctr" marR="3810">
              <a:lnSpc>
                <a:spcPct val="100000"/>
              </a:lnSpc>
              <a:spcBef>
                <a:spcPts val="3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1,25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88250" y="5795568"/>
            <a:ext cx="875665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</a:t>
            </a:r>
            <a:endParaRPr sz="1400">
              <a:latin typeface="Calibri"/>
              <a:cs typeface="Calibri"/>
            </a:endParaRPr>
          </a:p>
          <a:p>
            <a:pPr algn="ctr" marR="4445">
              <a:lnSpc>
                <a:spcPct val="100000"/>
              </a:lnSpc>
              <a:spcBef>
                <a:spcPts val="3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2,5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63914" y="5795568"/>
            <a:ext cx="1081405" cy="4572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254635" marR="5080" indent="-255270">
              <a:lnSpc>
                <a:spcPct val="101899"/>
              </a:lnSpc>
              <a:spcBef>
                <a:spcPts val="7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Pyraclostrobin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kg/ha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569193" y="5795568"/>
            <a:ext cx="827405" cy="4572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59690" marR="5080" indent="-60325">
              <a:lnSpc>
                <a:spcPct val="101899"/>
              </a:lnSpc>
              <a:spcBef>
                <a:spcPts val="7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Fludioxonil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0,5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kg/ha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09158" y="1193877"/>
            <a:ext cx="4419600" cy="105981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509"/>
              </a:spcBef>
            </a:pPr>
            <a:r>
              <a:rPr dirty="0" sz="2400" spc="-10">
                <a:solidFill>
                  <a:srgbClr val="FF8733"/>
                </a:solidFill>
                <a:latin typeface="Arial Black"/>
                <a:cs typeface="Arial Black"/>
              </a:rPr>
              <a:t>Alternaria</a:t>
            </a:r>
            <a:endParaRPr sz="2400">
              <a:latin typeface="Arial Black"/>
              <a:cs typeface="Arial Black"/>
            </a:endParaRPr>
          </a:p>
          <a:p>
            <a:pPr algn="ctr" marR="5080">
              <a:lnSpc>
                <a:spcPct val="100000"/>
              </a:lnSpc>
              <a:spcBef>
                <a:spcPts val="355"/>
              </a:spcBef>
            </a:pPr>
            <a:r>
              <a:rPr dirty="0" sz="2000" spc="-120">
                <a:latin typeface="Arial Black"/>
                <a:cs typeface="Arial Black"/>
              </a:rPr>
              <a:t>Rilievo</a:t>
            </a:r>
            <a:r>
              <a:rPr dirty="0" sz="2000" spc="-135">
                <a:latin typeface="Arial Black"/>
                <a:cs typeface="Arial Black"/>
              </a:rPr>
              <a:t> </a:t>
            </a:r>
            <a:r>
              <a:rPr dirty="0" sz="2000" spc="-65">
                <a:latin typeface="Arial Black"/>
                <a:cs typeface="Arial Black"/>
              </a:rPr>
              <a:t>indiretto</a:t>
            </a:r>
            <a:r>
              <a:rPr dirty="0" sz="2000" spc="-130">
                <a:latin typeface="Arial Black"/>
                <a:cs typeface="Arial Black"/>
              </a:rPr>
              <a:t> </a:t>
            </a:r>
            <a:r>
              <a:rPr dirty="0" sz="2000" spc="-140">
                <a:latin typeface="Arial Black"/>
                <a:cs typeface="Arial Black"/>
              </a:rPr>
              <a:t>su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95">
                <a:latin typeface="Arial Black"/>
                <a:cs typeface="Arial Black"/>
              </a:rPr>
              <a:t>early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25">
                <a:latin typeface="Arial Black"/>
                <a:cs typeface="Arial Black"/>
              </a:rPr>
              <a:t>fruit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20">
                <a:latin typeface="Arial Black"/>
                <a:cs typeface="Arial Black"/>
              </a:rPr>
              <a:t>drop</a:t>
            </a:r>
            <a:endParaRPr sz="2000">
              <a:latin typeface="Arial Black"/>
              <a:cs typeface="Arial Black"/>
            </a:endParaRPr>
          </a:p>
          <a:p>
            <a:pPr algn="ctr" marR="5715">
              <a:lnSpc>
                <a:spcPct val="100000"/>
              </a:lnSpc>
              <a:spcBef>
                <a:spcPts val="300"/>
              </a:spcBef>
            </a:pPr>
            <a:r>
              <a:rPr dirty="0" sz="1500" spc="-140">
                <a:latin typeface="Lucida Sans Unicode"/>
                <a:cs typeface="Lucida Sans Unicode"/>
              </a:rPr>
              <a:t>22/09/2023</a:t>
            </a:r>
            <a:r>
              <a:rPr dirty="0" sz="1500" spc="-10">
                <a:latin typeface="Lucida Sans Unicode"/>
                <a:cs typeface="Lucida Sans Unicode"/>
              </a:rPr>
              <a:t> </a:t>
            </a:r>
            <a:r>
              <a:rPr dirty="0" sz="1500" spc="-80">
                <a:latin typeface="Lucida Sans Unicode"/>
                <a:cs typeface="Lucida Sans Unicode"/>
              </a:rPr>
              <a:t>(9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DAD)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253738" y="269673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613" y="0"/>
                </a:moveTo>
                <a:lnTo>
                  <a:pt x="0" y="0"/>
                </a:lnTo>
                <a:lnTo>
                  <a:pt x="0" y="111613"/>
                </a:lnTo>
                <a:lnTo>
                  <a:pt x="111613" y="111613"/>
                </a:lnTo>
                <a:lnTo>
                  <a:pt x="111613" y="0"/>
                </a:lnTo>
                <a:close/>
              </a:path>
            </a:pathLst>
          </a:custGeom>
          <a:solidFill>
            <a:srgbClr val="FF87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4416805" y="2596133"/>
            <a:ext cx="1874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Diametro</a:t>
            </a:r>
            <a:r>
              <a:rPr dirty="0" sz="16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medio</a:t>
            </a:r>
            <a:r>
              <a:rPr dirty="0" sz="1600" spc="-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frutti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978275" y="1180274"/>
            <a:ext cx="8061959" cy="5279390"/>
          </a:xfrm>
          <a:custGeom>
            <a:avLst/>
            <a:gdLst/>
            <a:ahLst/>
            <a:cxnLst/>
            <a:rect l="l" t="t" r="r" b="b"/>
            <a:pathLst>
              <a:path w="8061959" h="5279390">
                <a:moveTo>
                  <a:pt x="0" y="5279136"/>
                </a:moveTo>
                <a:lnTo>
                  <a:pt x="8061833" y="5279136"/>
                </a:lnTo>
                <a:lnTo>
                  <a:pt x="8061833" y="0"/>
                </a:lnTo>
                <a:lnTo>
                  <a:pt x="0" y="0"/>
                </a:lnTo>
                <a:lnTo>
                  <a:pt x="0" y="5279136"/>
                </a:lnTo>
                <a:close/>
              </a:path>
            </a:pathLst>
          </a:custGeom>
          <a:ln w="9525">
            <a:solidFill>
              <a:srgbClr val="FF873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867" y="4123901"/>
            <a:ext cx="2652586" cy="2248747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403961" y="3405632"/>
            <a:ext cx="28117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Calibri"/>
                <a:cs typeface="Calibri"/>
              </a:rPr>
              <a:t>Volume</a:t>
            </a:r>
            <a:r>
              <a:rPr dirty="0" sz="1400" spc="-3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di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acqua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utilizzato: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2.000</a:t>
            </a:r>
            <a:r>
              <a:rPr dirty="0" sz="1400" spc="5" b="1" i="1">
                <a:latin typeface="Calibri"/>
                <a:cs typeface="Calibri"/>
              </a:rPr>
              <a:t> </a:t>
            </a:r>
            <a:r>
              <a:rPr dirty="0" sz="1400" spc="-20" b="1" i="1"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6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7935848" y="110744"/>
            <a:ext cx="2120265" cy="815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 spc="-70">
                <a:latin typeface="Arial Black"/>
                <a:cs typeface="Arial Black"/>
              </a:rPr>
              <a:t>Anno:</a:t>
            </a:r>
            <a:r>
              <a:rPr dirty="0" sz="1400" spc="-60">
                <a:latin typeface="Arial Black"/>
                <a:cs typeface="Arial Black"/>
              </a:rPr>
              <a:t> </a:t>
            </a:r>
            <a:r>
              <a:rPr dirty="0" sz="1400" spc="-120">
                <a:latin typeface="Arial Black"/>
                <a:cs typeface="Arial Black"/>
              </a:rPr>
              <a:t>2023-</a:t>
            </a:r>
            <a:r>
              <a:rPr dirty="0" sz="1400" spc="-20">
                <a:latin typeface="Arial Black"/>
                <a:cs typeface="Arial Black"/>
              </a:rPr>
              <a:t>2024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90100"/>
              </a:lnSpc>
              <a:spcBef>
                <a:spcPts val="85"/>
              </a:spcBef>
            </a:pPr>
            <a:r>
              <a:rPr dirty="0" sz="1400" spc="-100">
                <a:latin typeface="Arial Black"/>
                <a:cs typeface="Arial Black"/>
              </a:rPr>
              <a:t>Località:</a:t>
            </a:r>
            <a:r>
              <a:rPr dirty="0" sz="1400" spc="-45">
                <a:latin typeface="Arial Black"/>
                <a:cs typeface="Arial Black"/>
              </a:rPr>
              <a:t> </a:t>
            </a:r>
            <a:r>
              <a:rPr dirty="0" sz="1400" spc="-70">
                <a:latin typeface="Arial Black"/>
                <a:cs typeface="Arial Black"/>
              </a:rPr>
              <a:t>Centuripe</a:t>
            </a:r>
            <a:r>
              <a:rPr dirty="0" sz="1400" spc="-60">
                <a:latin typeface="Arial Black"/>
                <a:cs typeface="Arial Black"/>
              </a:rPr>
              <a:t> </a:t>
            </a:r>
            <a:r>
              <a:rPr dirty="0" sz="1400" spc="-80">
                <a:latin typeface="Arial Black"/>
                <a:cs typeface="Arial Black"/>
              </a:rPr>
              <a:t>(EN) </a:t>
            </a:r>
            <a:r>
              <a:rPr dirty="0" sz="1400" spc="-130">
                <a:solidFill>
                  <a:srgbClr val="FF8733"/>
                </a:solidFill>
                <a:latin typeface="Arial Black"/>
                <a:cs typeface="Arial Black"/>
              </a:rPr>
              <a:t>Specie:</a:t>
            </a:r>
            <a:r>
              <a:rPr dirty="0" sz="1400" spc="-80">
                <a:solidFill>
                  <a:srgbClr val="FF8733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FF8733"/>
                </a:solidFill>
                <a:latin typeface="Arial Black"/>
                <a:cs typeface="Arial Black"/>
              </a:rPr>
              <a:t>Mandarino </a:t>
            </a:r>
            <a:r>
              <a:rPr dirty="0" sz="1400" spc="-85">
                <a:latin typeface="Arial Black"/>
                <a:cs typeface="Arial Black"/>
              </a:rPr>
              <a:t>Varietà:</a:t>
            </a:r>
            <a:r>
              <a:rPr dirty="0" sz="1400" spc="-45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Mandared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468117" y="120777"/>
            <a:ext cx="335280" cy="471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00" spc="40">
                <a:solidFill>
                  <a:srgbClr val="FF8733"/>
                </a:solidFill>
                <a:latin typeface="Arial Black"/>
                <a:cs typeface="Arial Black"/>
              </a:rPr>
              <a:t>®</a:t>
            </a:r>
            <a:endParaRPr sz="29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37743" y="100660"/>
            <a:ext cx="35972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96795" algn="l"/>
              </a:tabLst>
            </a:pPr>
            <a:r>
              <a:rPr dirty="0" spc="-520"/>
              <a:t>SYLLIT</a:t>
            </a:r>
            <a:r>
              <a:rPr dirty="0"/>
              <a:t>	</a:t>
            </a:r>
            <a:r>
              <a:rPr dirty="0" spc="-320"/>
              <a:t>MAX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45946" y="2486977"/>
            <a:ext cx="7519670" cy="2684780"/>
            <a:chOff x="1045946" y="2486977"/>
            <a:chExt cx="7519670" cy="2684780"/>
          </a:xfrm>
        </p:grpSpPr>
        <p:sp>
          <p:nvSpPr>
            <p:cNvPr id="4" name="object 4" descr=""/>
            <p:cNvSpPr/>
            <p:nvPr/>
          </p:nvSpPr>
          <p:spPr>
            <a:xfrm>
              <a:off x="1338072" y="2491739"/>
              <a:ext cx="6269990" cy="2675255"/>
            </a:xfrm>
            <a:custGeom>
              <a:avLst/>
              <a:gdLst/>
              <a:ahLst/>
              <a:cxnLst/>
              <a:rect l="l" t="t" r="r" b="b"/>
              <a:pathLst>
                <a:path w="6269990" h="2675254">
                  <a:moveTo>
                    <a:pt x="262128" y="2005584"/>
                  </a:moveTo>
                  <a:lnTo>
                    <a:pt x="0" y="2005584"/>
                  </a:lnTo>
                  <a:lnTo>
                    <a:pt x="0" y="2674747"/>
                  </a:lnTo>
                  <a:lnTo>
                    <a:pt x="262128" y="2674747"/>
                  </a:lnTo>
                  <a:lnTo>
                    <a:pt x="262128" y="2005584"/>
                  </a:lnTo>
                  <a:close/>
                </a:path>
                <a:path w="6269990" h="2675254">
                  <a:moveTo>
                    <a:pt x="1763268" y="1050036"/>
                  </a:moveTo>
                  <a:lnTo>
                    <a:pt x="1501140" y="1050036"/>
                  </a:lnTo>
                  <a:lnTo>
                    <a:pt x="1501140" y="2674747"/>
                  </a:lnTo>
                  <a:lnTo>
                    <a:pt x="1763268" y="2674747"/>
                  </a:lnTo>
                  <a:lnTo>
                    <a:pt x="1763268" y="1050036"/>
                  </a:lnTo>
                  <a:close/>
                </a:path>
                <a:path w="6269990" h="2675254">
                  <a:moveTo>
                    <a:pt x="3265932" y="0"/>
                  </a:moveTo>
                  <a:lnTo>
                    <a:pt x="3003804" y="0"/>
                  </a:lnTo>
                  <a:lnTo>
                    <a:pt x="3003804" y="2674747"/>
                  </a:lnTo>
                  <a:lnTo>
                    <a:pt x="3265932" y="2674747"/>
                  </a:lnTo>
                  <a:lnTo>
                    <a:pt x="3265932" y="0"/>
                  </a:lnTo>
                  <a:close/>
                </a:path>
                <a:path w="6269990" h="2675254">
                  <a:moveTo>
                    <a:pt x="4767072" y="190500"/>
                  </a:moveTo>
                  <a:lnTo>
                    <a:pt x="4504944" y="190500"/>
                  </a:lnTo>
                  <a:lnTo>
                    <a:pt x="4504944" y="2674747"/>
                  </a:lnTo>
                  <a:lnTo>
                    <a:pt x="4767072" y="2674747"/>
                  </a:lnTo>
                  <a:lnTo>
                    <a:pt x="4767072" y="190500"/>
                  </a:lnTo>
                  <a:close/>
                </a:path>
                <a:path w="6269990" h="2675254">
                  <a:moveTo>
                    <a:pt x="6269736" y="859536"/>
                  </a:moveTo>
                  <a:lnTo>
                    <a:pt x="6007608" y="859536"/>
                  </a:lnTo>
                  <a:lnTo>
                    <a:pt x="6007608" y="2674747"/>
                  </a:lnTo>
                  <a:lnTo>
                    <a:pt x="6269736" y="2674747"/>
                  </a:lnTo>
                  <a:lnTo>
                    <a:pt x="6269736" y="859536"/>
                  </a:lnTo>
                  <a:close/>
                </a:path>
              </a:pathLst>
            </a:custGeom>
            <a:solidFill>
              <a:srgbClr val="FF8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338072" y="2491739"/>
              <a:ext cx="6269990" cy="2675255"/>
            </a:xfrm>
            <a:custGeom>
              <a:avLst/>
              <a:gdLst/>
              <a:ahLst/>
              <a:cxnLst/>
              <a:rect l="l" t="t" r="r" b="b"/>
              <a:pathLst>
                <a:path w="6269990" h="2675254">
                  <a:moveTo>
                    <a:pt x="0" y="2005584"/>
                  </a:moveTo>
                  <a:lnTo>
                    <a:pt x="262128" y="2005584"/>
                  </a:lnTo>
                  <a:lnTo>
                    <a:pt x="262128" y="2674747"/>
                  </a:lnTo>
                  <a:lnTo>
                    <a:pt x="0" y="2674747"/>
                  </a:lnTo>
                  <a:lnTo>
                    <a:pt x="0" y="2005584"/>
                  </a:lnTo>
                  <a:close/>
                </a:path>
                <a:path w="6269990" h="2675254">
                  <a:moveTo>
                    <a:pt x="1501140" y="1050036"/>
                  </a:moveTo>
                  <a:lnTo>
                    <a:pt x="1763267" y="1050036"/>
                  </a:lnTo>
                  <a:lnTo>
                    <a:pt x="1763267" y="2674747"/>
                  </a:lnTo>
                  <a:lnTo>
                    <a:pt x="1501140" y="2674747"/>
                  </a:lnTo>
                  <a:lnTo>
                    <a:pt x="1501140" y="1050036"/>
                  </a:lnTo>
                  <a:close/>
                </a:path>
                <a:path w="6269990" h="2675254">
                  <a:moveTo>
                    <a:pt x="3003804" y="0"/>
                  </a:moveTo>
                  <a:lnTo>
                    <a:pt x="3265931" y="0"/>
                  </a:lnTo>
                  <a:lnTo>
                    <a:pt x="3265931" y="2674747"/>
                  </a:lnTo>
                  <a:lnTo>
                    <a:pt x="3003804" y="2674747"/>
                  </a:lnTo>
                  <a:lnTo>
                    <a:pt x="3003804" y="0"/>
                  </a:lnTo>
                  <a:close/>
                </a:path>
                <a:path w="6269990" h="2675254">
                  <a:moveTo>
                    <a:pt x="4504944" y="190500"/>
                  </a:moveTo>
                  <a:lnTo>
                    <a:pt x="4767072" y="190500"/>
                  </a:lnTo>
                  <a:lnTo>
                    <a:pt x="4767072" y="2674747"/>
                  </a:lnTo>
                  <a:lnTo>
                    <a:pt x="4504944" y="2674747"/>
                  </a:lnTo>
                  <a:lnTo>
                    <a:pt x="4504944" y="190500"/>
                  </a:lnTo>
                  <a:close/>
                </a:path>
                <a:path w="6269990" h="2675254">
                  <a:moveTo>
                    <a:pt x="6007608" y="859536"/>
                  </a:moveTo>
                  <a:lnTo>
                    <a:pt x="6269735" y="859536"/>
                  </a:lnTo>
                  <a:lnTo>
                    <a:pt x="6269735" y="2674747"/>
                  </a:lnTo>
                  <a:lnTo>
                    <a:pt x="6007608" y="2674747"/>
                  </a:lnTo>
                  <a:lnTo>
                    <a:pt x="6007608" y="859536"/>
                  </a:lnTo>
                  <a:close/>
                </a:path>
              </a:pathLst>
            </a:custGeom>
            <a:ln w="9525">
              <a:solidFill>
                <a:srgbClr val="FF87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70304" y="3351275"/>
              <a:ext cx="6269990" cy="1815464"/>
            </a:xfrm>
            <a:custGeom>
              <a:avLst/>
              <a:gdLst/>
              <a:ahLst/>
              <a:cxnLst/>
              <a:rect l="l" t="t" r="r" b="b"/>
              <a:pathLst>
                <a:path w="6269990" h="1815464">
                  <a:moveTo>
                    <a:pt x="262128" y="0"/>
                  </a:moveTo>
                  <a:lnTo>
                    <a:pt x="0" y="0"/>
                  </a:lnTo>
                  <a:lnTo>
                    <a:pt x="0" y="1815211"/>
                  </a:lnTo>
                  <a:lnTo>
                    <a:pt x="262128" y="1815211"/>
                  </a:lnTo>
                  <a:lnTo>
                    <a:pt x="262128" y="0"/>
                  </a:lnTo>
                  <a:close/>
                </a:path>
                <a:path w="6269990" h="1815464">
                  <a:moveTo>
                    <a:pt x="1764792" y="286512"/>
                  </a:moveTo>
                  <a:lnTo>
                    <a:pt x="1502664" y="286512"/>
                  </a:lnTo>
                  <a:lnTo>
                    <a:pt x="1502664" y="1815211"/>
                  </a:lnTo>
                  <a:lnTo>
                    <a:pt x="1764792" y="1815211"/>
                  </a:lnTo>
                  <a:lnTo>
                    <a:pt x="1764792" y="286512"/>
                  </a:lnTo>
                  <a:close/>
                </a:path>
                <a:path w="6269990" h="1815464">
                  <a:moveTo>
                    <a:pt x="3265932" y="1242060"/>
                  </a:moveTo>
                  <a:lnTo>
                    <a:pt x="3003804" y="1242060"/>
                  </a:lnTo>
                  <a:lnTo>
                    <a:pt x="3003804" y="1815211"/>
                  </a:lnTo>
                  <a:lnTo>
                    <a:pt x="3265932" y="1815211"/>
                  </a:lnTo>
                  <a:lnTo>
                    <a:pt x="3265932" y="1242060"/>
                  </a:lnTo>
                  <a:close/>
                </a:path>
                <a:path w="6269990" h="1815464">
                  <a:moveTo>
                    <a:pt x="4768596" y="1050036"/>
                  </a:moveTo>
                  <a:lnTo>
                    <a:pt x="4506468" y="1050036"/>
                  </a:lnTo>
                  <a:lnTo>
                    <a:pt x="4506468" y="1815211"/>
                  </a:lnTo>
                  <a:lnTo>
                    <a:pt x="4768596" y="1815211"/>
                  </a:lnTo>
                  <a:lnTo>
                    <a:pt x="4768596" y="1050036"/>
                  </a:lnTo>
                  <a:close/>
                </a:path>
                <a:path w="6269990" h="1815464">
                  <a:moveTo>
                    <a:pt x="6269736" y="477012"/>
                  </a:moveTo>
                  <a:lnTo>
                    <a:pt x="6007608" y="477012"/>
                  </a:lnTo>
                  <a:lnTo>
                    <a:pt x="6007608" y="1815211"/>
                  </a:lnTo>
                  <a:lnTo>
                    <a:pt x="6269736" y="1815211"/>
                  </a:lnTo>
                  <a:lnTo>
                    <a:pt x="6269736" y="477012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04060" y="4497336"/>
              <a:ext cx="262255" cy="669290"/>
            </a:xfrm>
            <a:custGeom>
              <a:avLst/>
              <a:gdLst/>
              <a:ahLst/>
              <a:cxnLst/>
              <a:rect l="l" t="t" r="r" b="b"/>
              <a:pathLst>
                <a:path w="262255" h="669289">
                  <a:moveTo>
                    <a:pt x="262127" y="0"/>
                  </a:moveTo>
                  <a:lnTo>
                    <a:pt x="0" y="0"/>
                  </a:lnTo>
                  <a:lnTo>
                    <a:pt x="0" y="669150"/>
                  </a:lnTo>
                  <a:lnTo>
                    <a:pt x="262127" y="669150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1FB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50709" y="5166486"/>
              <a:ext cx="7510145" cy="0"/>
            </a:xfrm>
            <a:custGeom>
              <a:avLst/>
              <a:gdLst/>
              <a:ahLst/>
              <a:cxnLst/>
              <a:rect l="l" t="t" r="r" b="b"/>
              <a:pathLst>
                <a:path w="7510145" h="0">
                  <a:moveTo>
                    <a:pt x="0" y="0"/>
                  </a:moveTo>
                  <a:lnTo>
                    <a:pt x="75099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55904" y="2178507"/>
            <a:ext cx="168275" cy="307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2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12494" y="5258816"/>
            <a:ext cx="7912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Testimone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72485" y="5258816"/>
            <a:ext cx="875665" cy="456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</a:t>
            </a:r>
            <a:endParaRPr sz="1400">
              <a:latin typeface="Calibri"/>
              <a:cs typeface="Calibri"/>
            </a:endParaRPr>
          </a:p>
          <a:p>
            <a:pPr algn="ctr" marR="4445">
              <a:lnSpc>
                <a:spcPct val="100000"/>
              </a:lnSpc>
              <a:spcBef>
                <a:spcPts val="3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1,25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74515" y="5258816"/>
            <a:ext cx="875665" cy="456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</a:t>
            </a:r>
            <a:endParaRPr sz="1400">
              <a:latin typeface="Calibri"/>
              <a:cs typeface="Calibri"/>
            </a:endParaRPr>
          </a:p>
          <a:p>
            <a:pPr algn="ctr" marR="4445">
              <a:lnSpc>
                <a:spcPct val="100000"/>
              </a:lnSpc>
              <a:spcBef>
                <a:spcPts val="3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2,5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708650" y="5258816"/>
            <a:ext cx="1212215" cy="4565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84810" marR="5080" indent="-385445">
              <a:lnSpc>
                <a:spcPct val="101699"/>
              </a:lnSpc>
              <a:spcBef>
                <a:spcPts val="7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Pyraclostrobin</a:t>
            </a:r>
            <a:r>
              <a:rPr dirty="0" sz="1400" spc="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1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kg/ha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02703" y="5258816"/>
            <a:ext cx="827405" cy="4565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59690" marR="5080" indent="-60325">
              <a:lnSpc>
                <a:spcPct val="101699"/>
              </a:lnSpc>
              <a:spcBef>
                <a:spcPts val="7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Fludioxonil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0,5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kg/ha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030283" y="5999915"/>
            <a:ext cx="135255" cy="135255"/>
            <a:chOff x="3030283" y="5999915"/>
            <a:chExt cx="135255" cy="135255"/>
          </a:xfrm>
        </p:grpSpPr>
        <p:sp>
          <p:nvSpPr>
            <p:cNvPr id="16" name="object 16" descr=""/>
            <p:cNvSpPr/>
            <p:nvPr/>
          </p:nvSpPr>
          <p:spPr>
            <a:xfrm>
              <a:off x="3035045" y="6004678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30" h="125729">
                  <a:moveTo>
                    <a:pt x="125586" y="0"/>
                  </a:moveTo>
                  <a:lnTo>
                    <a:pt x="0" y="0"/>
                  </a:lnTo>
                  <a:lnTo>
                    <a:pt x="0" y="125586"/>
                  </a:lnTo>
                  <a:lnTo>
                    <a:pt x="125586" y="125586"/>
                  </a:lnTo>
                  <a:lnTo>
                    <a:pt x="125586" y="0"/>
                  </a:lnTo>
                  <a:close/>
                </a:path>
              </a:pathLst>
            </a:custGeom>
            <a:solidFill>
              <a:srgbClr val="FF8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035045" y="6004678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30" h="125729">
                  <a:moveTo>
                    <a:pt x="0" y="125586"/>
                  </a:moveTo>
                  <a:lnTo>
                    <a:pt x="125586" y="125586"/>
                  </a:lnTo>
                  <a:lnTo>
                    <a:pt x="125586" y="0"/>
                  </a:lnTo>
                  <a:lnTo>
                    <a:pt x="0" y="0"/>
                  </a:lnTo>
                  <a:lnTo>
                    <a:pt x="0" y="125586"/>
                  </a:lnTo>
                  <a:close/>
                </a:path>
              </a:pathLst>
            </a:custGeom>
            <a:ln w="9525">
              <a:solidFill>
                <a:srgbClr val="FF87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218942" y="5893409"/>
            <a:ext cx="766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Classe</a:t>
            </a:r>
            <a:r>
              <a:rPr dirty="0" sz="18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192015" y="6004678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86" y="0"/>
                </a:moveTo>
                <a:lnTo>
                  <a:pt x="0" y="0"/>
                </a:lnTo>
                <a:lnTo>
                  <a:pt x="0" y="125586"/>
                </a:lnTo>
                <a:lnTo>
                  <a:pt x="125586" y="125586"/>
                </a:lnTo>
                <a:lnTo>
                  <a:pt x="125586" y="0"/>
                </a:lnTo>
                <a:close/>
              </a:path>
            </a:pathLst>
          </a:custGeom>
          <a:solidFill>
            <a:srgbClr val="FFB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4376292" y="5893409"/>
            <a:ext cx="766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Classe</a:t>
            </a:r>
            <a:r>
              <a:rPr dirty="0" sz="18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5349113" y="6004678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86" y="0"/>
                </a:moveTo>
                <a:lnTo>
                  <a:pt x="0" y="0"/>
                </a:lnTo>
                <a:lnTo>
                  <a:pt x="0" y="125586"/>
                </a:lnTo>
                <a:lnTo>
                  <a:pt x="125586" y="125586"/>
                </a:lnTo>
                <a:lnTo>
                  <a:pt x="125586" y="0"/>
                </a:lnTo>
                <a:close/>
              </a:path>
            </a:pathLst>
          </a:custGeom>
          <a:solidFill>
            <a:srgbClr val="1FBE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5533390" y="5893409"/>
            <a:ext cx="766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Classe</a:t>
            </a:r>
            <a:r>
              <a:rPr dirty="0" sz="18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58800" y="1353832"/>
            <a:ext cx="8128000" cy="4966335"/>
          </a:xfrm>
          <a:custGeom>
            <a:avLst/>
            <a:gdLst/>
            <a:ahLst/>
            <a:cxnLst/>
            <a:rect l="l" t="t" r="r" b="b"/>
            <a:pathLst>
              <a:path w="8128000" h="4966335">
                <a:moveTo>
                  <a:pt x="0" y="4966081"/>
                </a:moveTo>
                <a:lnTo>
                  <a:pt x="8128000" y="4966081"/>
                </a:lnTo>
                <a:lnTo>
                  <a:pt x="8128000" y="0"/>
                </a:lnTo>
                <a:lnTo>
                  <a:pt x="0" y="0"/>
                </a:lnTo>
                <a:lnTo>
                  <a:pt x="0" y="4966081"/>
                </a:lnTo>
                <a:close/>
              </a:path>
            </a:pathLst>
          </a:custGeom>
          <a:ln w="12700">
            <a:solidFill>
              <a:srgbClr val="FF873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1102" y="1353819"/>
            <a:ext cx="2562098" cy="249186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684" y="4307572"/>
            <a:ext cx="2553031" cy="933576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7935848" y="110744"/>
            <a:ext cx="2120265" cy="815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 spc="-70">
                <a:latin typeface="Arial Black"/>
                <a:cs typeface="Arial Black"/>
              </a:rPr>
              <a:t>Anno:</a:t>
            </a:r>
            <a:r>
              <a:rPr dirty="0" sz="1400" spc="-60">
                <a:latin typeface="Arial Black"/>
                <a:cs typeface="Arial Black"/>
              </a:rPr>
              <a:t> </a:t>
            </a:r>
            <a:r>
              <a:rPr dirty="0" sz="1400" spc="-120">
                <a:latin typeface="Arial Black"/>
                <a:cs typeface="Arial Black"/>
              </a:rPr>
              <a:t>2023-</a:t>
            </a:r>
            <a:r>
              <a:rPr dirty="0" sz="1400" spc="-20">
                <a:latin typeface="Arial Black"/>
                <a:cs typeface="Arial Black"/>
              </a:rPr>
              <a:t>2024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90100"/>
              </a:lnSpc>
              <a:spcBef>
                <a:spcPts val="85"/>
              </a:spcBef>
            </a:pPr>
            <a:r>
              <a:rPr dirty="0" sz="1400" spc="-100">
                <a:latin typeface="Arial Black"/>
                <a:cs typeface="Arial Black"/>
              </a:rPr>
              <a:t>Località:</a:t>
            </a:r>
            <a:r>
              <a:rPr dirty="0" sz="1400" spc="-45">
                <a:latin typeface="Arial Black"/>
                <a:cs typeface="Arial Black"/>
              </a:rPr>
              <a:t> </a:t>
            </a:r>
            <a:r>
              <a:rPr dirty="0" sz="1400" spc="-70">
                <a:latin typeface="Arial Black"/>
                <a:cs typeface="Arial Black"/>
              </a:rPr>
              <a:t>Centuripe</a:t>
            </a:r>
            <a:r>
              <a:rPr dirty="0" sz="1400" spc="-60">
                <a:latin typeface="Arial Black"/>
                <a:cs typeface="Arial Black"/>
              </a:rPr>
              <a:t> </a:t>
            </a:r>
            <a:r>
              <a:rPr dirty="0" sz="1400" spc="-80">
                <a:latin typeface="Arial Black"/>
                <a:cs typeface="Arial Black"/>
              </a:rPr>
              <a:t>(EN) </a:t>
            </a:r>
            <a:r>
              <a:rPr dirty="0" sz="1400" spc="-130">
                <a:solidFill>
                  <a:srgbClr val="FF8733"/>
                </a:solidFill>
                <a:latin typeface="Arial Black"/>
                <a:cs typeface="Arial Black"/>
              </a:rPr>
              <a:t>Specie:</a:t>
            </a:r>
            <a:r>
              <a:rPr dirty="0" sz="1400" spc="-80">
                <a:solidFill>
                  <a:srgbClr val="FF8733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FF8733"/>
                </a:solidFill>
                <a:latin typeface="Arial Black"/>
                <a:cs typeface="Arial Black"/>
              </a:rPr>
              <a:t>Mandarino </a:t>
            </a:r>
            <a:r>
              <a:rPr dirty="0" sz="1400" spc="-85">
                <a:latin typeface="Arial Black"/>
                <a:cs typeface="Arial Black"/>
              </a:rPr>
              <a:t>Varietà:</a:t>
            </a:r>
            <a:r>
              <a:rPr dirty="0" sz="1400" spc="-45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Mandared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6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2468117" y="120777"/>
            <a:ext cx="335280" cy="471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00" spc="40">
                <a:solidFill>
                  <a:srgbClr val="FF8733"/>
                </a:solidFill>
                <a:latin typeface="Arial Black"/>
                <a:cs typeface="Arial Black"/>
              </a:rPr>
              <a:t>®</a:t>
            </a:r>
            <a:endParaRPr sz="29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37743" y="100660"/>
            <a:ext cx="35972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96795" algn="l"/>
              </a:tabLst>
            </a:pPr>
            <a:r>
              <a:rPr dirty="0" spc="-520"/>
              <a:t>SYLLIT</a:t>
            </a:r>
            <a:r>
              <a:rPr dirty="0"/>
              <a:t>	</a:t>
            </a:r>
            <a:r>
              <a:rPr dirty="0" spc="-320"/>
              <a:t>MAX</a:t>
            </a:r>
          </a:p>
        </p:txBody>
      </p:sp>
      <p:sp>
        <p:nvSpPr>
          <p:cNvPr id="29" name="object 29" descr=""/>
          <p:cNvSpPr txBox="1"/>
          <p:nvPr/>
        </p:nvSpPr>
        <p:spPr>
          <a:xfrm>
            <a:off x="603605" y="687704"/>
            <a:ext cx="5664835" cy="137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 Black"/>
                <a:cs typeface="Arial Black"/>
              </a:rPr>
              <a:t>Alternaria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165"/>
              </a:spcBef>
            </a:pPr>
            <a:endParaRPr sz="2400">
              <a:latin typeface="Arial Black"/>
              <a:cs typeface="Arial Black"/>
            </a:endParaRPr>
          </a:p>
          <a:p>
            <a:pPr marL="2449830">
              <a:lnSpc>
                <a:spcPct val="100000"/>
              </a:lnSpc>
              <a:spcBef>
                <a:spcPts val="5"/>
              </a:spcBef>
            </a:pPr>
            <a:r>
              <a:rPr dirty="0" sz="1850" b="1">
                <a:solidFill>
                  <a:srgbClr val="585858"/>
                </a:solidFill>
                <a:latin typeface="Calibri"/>
                <a:cs typeface="Calibri"/>
              </a:rPr>
              <a:t>Classi</a:t>
            </a:r>
            <a:r>
              <a:rPr dirty="0" sz="185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50" b="1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dirty="0" sz="185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50" b="1">
                <a:solidFill>
                  <a:srgbClr val="585858"/>
                </a:solidFill>
                <a:latin typeface="Calibri"/>
                <a:cs typeface="Calibri"/>
              </a:rPr>
              <a:t>calibro</a:t>
            </a:r>
            <a:r>
              <a:rPr dirty="0" sz="185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50" b="1">
                <a:solidFill>
                  <a:srgbClr val="585858"/>
                </a:solidFill>
                <a:latin typeface="Calibri"/>
                <a:cs typeface="Calibri"/>
              </a:rPr>
              <a:t>dei</a:t>
            </a:r>
            <a:r>
              <a:rPr dirty="0" sz="185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50" b="1">
                <a:solidFill>
                  <a:srgbClr val="585858"/>
                </a:solidFill>
                <a:latin typeface="Calibri"/>
                <a:cs typeface="Calibri"/>
              </a:rPr>
              <a:t>frutti</a:t>
            </a:r>
            <a:r>
              <a:rPr dirty="0" sz="1850" spc="-10" b="1">
                <a:solidFill>
                  <a:srgbClr val="585858"/>
                </a:solidFill>
                <a:latin typeface="Calibri"/>
                <a:cs typeface="Calibri"/>
              </a:rPr>
              <a:t> (13/07)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07697" y="4343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33256" y="206502"/>
            <a:ext cx="1885950" cy="927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Anno: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2023-</a:t>
            </a:r>
            <a:r>
              <a:rPr dirty="0" sz="1600" spc="-25" b="1">
                <a:latin typeface="Calibri"/>
                <a:cs typeface="Calibri"/>
              </a:rPr>
              <a:t>24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120"/>
              </a:spcBef>
            </a:pPr>
            <a:r>
              <a:rPr dirty="0" sz="1600" b="1">
                <a:latin typeface="Calibri"/>
                <a:cs typeface="Calibri"/>
              </a:rPr>
              <a:t>Località: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Augusta</a:t>
            </a:r>
            <a:r>
              <a:rPr dirty="0" sz="1600" spc="28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(SR) </a:t>
            </a:r>
            <a:r>
              <a:rPr dirty="0" sz="1600" b="1">
                <a:solidFill>
                  <a:srgbClr val="FF8733"/>
                </a:solidFill>
                <a:latin typeface="Calibri"/>
                <a:cs typeface="Calibri"/>
              </a:rPr>
              <a:t>Specie:</a:t>
            </a:r>
            <a:r>
              <a:rPr dirty="0" sz="1600" spc="-40" b="1">
                <a:solidFill>
                  <a:srgbClr val="FF8733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8733"/>
                </a:solidFill>
                <a:latin typeface="Calibri"/>
                <a:cs typeface="Calibri"/>
              </a:rPr>
              <a:t>Mandarino </a:t>
            </a:r>
            <a:r>
              <a:rPr dirty="0" sz="1600" spc="-10" b="1">
                <a:latin typeface="Calibri"/>
                <a:cs typeface="Calibri"/>
              </a:rPr>
              <a:t>Varietà: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Mandalate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974655" y="2531173"/>
            <a:ext cx="7301865" cy="3019425"/>
            <a:chOff x="3974655" y="2531173"/>
            <a:chExt cx="7301865" cy="3019425"/>
          </a:xfrm>
        </p:grpSpPr>
        <p:sp>
          <p:nvSpPr>
            <p:cNvPr id="5" name="object 5" descr=""/>
            <p:cNvSpPr/>
            <p:nvPr/>
          </p:nvSpPr>
          <p:spPr>
            <a:xfrm>
              <a:off x="4480560" y="2535935"/>
              <a:ext cx="6289675" cy="3009900"/>
            </a:xfrm>
            <a:custGeom>
              <a:avLst/>
              <a:gdLst/>
              <a:ahLst/>
              <a:cxnLst/>
              <a:rect l="l" t="t" r="r" b="b"/>
              <a:pathLst>
                <a:path w="6289675" h="3009900">
                  <a:moveTo>
                    <a:pt x="457200" y="0"/>
                  </a:moveTo>
                  <a:lnTo>
                    <a:pt x="0" y="0"/>
                  </a:lnTo>
                  <a:lnTo>
                    <a:pt x="0" y="3009646"/>
                  </a:lnTo>
                  <a:lnTo>
                    <a:pt x="457200" y="3009646"/>
                  </a:lnTo>
                  <a:lnTo>
                    <a:pt x="457200" y="0"/>
                  </a:lnTo>
                  <a:close/>
                </a:path>
                <a:path w="6289675" h="3009900">
                  <a:moveTo>
                    <a:pt x="1915668" y="876300"/>
                  </a:moveTo>
                  <a:lnTo>
                    <a:pt x="1458468" y="876300"/>
                  </a:lnTo>
                  <a:lnTo>
                    <a:pt x="1458468" y="3009646"/>
                  </a:lnTo>
                  <a:lnTo>
                    <a:pt x="1915668" y="3009646"/>
                  </a:lnTo>
                  <a:lnTo>
                    <a:pt x="1915668" y="876300"/>
                  </a:lnTo>
                  <a:close/>
                </a:path>
                <a:path w="6289675" h="3009900">
                  <a:moveTo>
                    <a:pt x="3374136" y="2342388"/>
                  </a:moveTo>
                  <a:lnTo>
                    <a:pt x="2916936" y="2342388"/>
                  </a:lnTo>
                  <a:lnTo>
                    <a:pt x="2916936" y="3009646"/>
                  </a:lnTo>
                  <a:lnTo>
                    <a:pt x="3374136" y="3009646"/>
                  </a:lnTo>
                  <a:lnTo>
                    <a:pt x="3374136" y="2342388"/>
                  </a:lnTo>
                  <a:close/>
                </a:path>
                <a:path w="6289675" h="3009900">
                  <a:moveTo>
                    <a:pt x="4831080" y="2209800"/>
                  </a:moveTo>
                  <a:lnTo>
                    <a:pt x="4373880" y="2209800"/>
                  </a:lnTo>
                  <a:lnTo>
                    <a:pt x="4373880" y="3009646"/>
                  </a:lnTo>
                  <a:lnTo>
                    <a:pt x="4831080" y="3009646"/>
                  </a:lnTo>
                  <a:lnTo>
                    <a:pt x="4831080" y="2209800"/>
                  </a:lnTo>
                  <a:close/>
                </a:path>
                <a:path w="6289675" h="3009900">
                  <a:moveTo>
                    <a:pt x="6289548" y="1828800"/>
                  </a:moveTo>
                  <a:lnTo>
                    <a:pt x="5832348" y="1828800"/>
                  </a:lnTo>
                  <a:lnTo>
                    <a:pt x="5832348" y="3009646"/>
                  </a:lnTo>
                  <a:lnTo>
                    <a:pt x="6289548" y="3009646"/>
                  </a:lnTo>
                  <a:lnTo>
                    <a:pt x="6289548" y="18288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80559" y="2535935"/>
              <a:ext cx="6289675" cy="3009900"/>
            </a:xfrm>
            <a:custGeom>
              <a:avLst/>
              <a:gdLst/>
              <a:ahLst/>
              <a:cxnLst/>
              <a:rect l="l" t="t" r="r" b="b"/>
              <a:pathLst>
                <a:path w="6289675" h="3009900">
                  <a:moveTo>
                    <a:pt x="0" y="0"/>
                  </a:moveTo>
                  <a:lnTo>
                    <a:pt x="457200" y="0"/>
                  </a:lnTo>
                  <a:lnTo>
                    <a:pt x="457200" y="3009646"/>
                  </a:lnTo>
                  <a:lnTo>
                    <a:pt x="0" y="3009646"/>
                  </a:lnTo>
                  <a:lnTo>
                    <a:pt x="0" y="0"/>
                  </a:lnTo>
                  <a:close/>
                </a:path>
                <a:path w="6289675" h="3009900">
                  <a:moveTo>
                    <a:pt x="1458467" y="876300"/>
                  </a:moveTo>
                  <a:lnTo>
                    <a:pt x="1915667" y="876300"/>
                  </a:lnTo>
                  <a:lnTo>
                    <a:pt x="1915667" y="3009646"/>
                  </a:lnTo>
                  <a:lnTo>
                    <a:pt x="1458467" y="3009646"/>
                  </a:lnTo>
                  <a:lnTo>
                    <a:pt x="1458467" y="876300"/>
                  </a:lnTo>
                  <a:close/>
                </a:path>
                <a:path w="6289675" h="3009900">
                  <a:moveTo>
                    <a:pt x="2916936" y="2342388"/>
                  </a:moveTo>
                  <a:lnTo>
                    <a:pt x="3374136" y="2342388"/>
                  </a:lnTo>
                  <a:lnTo>
                    <a:pt x="3374136" y="3009646"/>
                  </a:lnTo>
                  <a:lnTo>
                    <a:pt x="2916936" y="3009646"/>
                  </a:lnTo>
                  <a:lnTo>
                    <a:pt x="2916936" y="2342388"/>
                  </a:lnTo>
                  <a:close/>
                </a:path>
                <a:path w="6289675" h="3009900">
                  <a:moveTo>
                    <a:pt x="4373880" y="2209800"/>
                  </a:moveTo>
                  <a:lnTo>
                    <a:pt x="4831080" y="2209800"/>
                  </a:lnTo>
                  <a:lnTo>
                    <a:pt x="4831080" y="3009646"/>
                  </a:lnTo>
                  <a:lnTo>
                    <a:pt x="4373880" y="3009646"/>
                  </a:lnTo>
                  <a:lnTo>
                    <a:pt x="4373880" y="2209800"/>
                  </a:lnTo>
                  <a:close/>
                </a:path>
                <a:path w="6289675" h="3009900">
                  <a:moveTo>
                    <a:pt x="5832347" y="1828800"/>
                  </a:moveTo>
                  <a:lnTo>
                    <a:pt x="6289547" y="1828800"/>
                  </a:lnTo>
                  <a:lnTo>
                    <a:pt x="6289547" y="3009646"/>
                  </a:lnTo>
                  <a:lnTo>
                    <a:pt x="5832347" y="3009646"/>
                  </a:lnTo>
                  <a:lnTo>
                    <a:pt x="5832347" y="1828800"/>
                  </a:lnTo>
                  <a:close/>
                </a:path>
              </a:pathLst>
            </a:custGeom>
            <a:ln w="9525">
              <a:solidFill>
                <a:srgbClr val="994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79417" y="5545581"/>
              <a:ext cx="7292340" cy="0"/>
            </a:xfrm>
            <a:custGeom>
              <a:avLst/>
              <a:gdLst/>
              <a:ahLst/>
              <a:cxnLst/>
              <a:rect l="l" t="t" r="r" b="b"/>
              <a:pathLst>
                <a:path w="7292340" h="0">
                  <a:moveTo>
                    <a:pt x="0" y="0"/>
                  </a:moveTo>
                  <a:lnTo>
                    <a:pt x="7291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572000" y="2273553"/>
            <a:ext cx="285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404040"/>
                </a:solidFill>
                <a:latin typeface="Calibri"/>
                <a:cs typeface="Calibri"/>
              </a:rPr>
              <a:t>15,8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30467" y="3149853"/>
            <a:ext cx="285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404040"/>
                </a:solidFill>
                <a:latin typeface="Calibri"/>
                <a:cs typeface="Calibri"/>
              </a:rPr>
              <a:t>11,2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528814" y="4616957"/>
            <a:ext cx="207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987281" y="4483734"/>
            <a:ext cx="207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445750" y="4102049"/>
            <a:ext cx="2082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19651" y="5637987"/>
            <a:ext cx="7912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Testimone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804661" y="5637987"/>
            <a:ext cx="739140" cy="4565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3020" marR="5080" indent="-33655">
              <a:lnSpc>
                <a:spcPct val="101699"/>
              </a:lnSpc>
              <a:spcBef>
                <a:spcPts val="7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1,25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63383" y="5637987"/>
            <a:ext cx="739140" cy="4565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77470" marR="5080" indent="-78105">
              <a:lnSpc>
                <a:spcPct val="101699"/>
              </a:lnSpc>
              <a:spcBef>
                <a:spcPts val="7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Syllit</a:t>
            </a:r>
            <a:r>
              <a:rPr dirty="0" sz="14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Max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2,5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550275" y="5637987"/>
            <a:ext cx="1081405" cy="4565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54635" marR="5080" indent="-255270">
              <a:lnSpc>
                <a:spcPct val="101699"/>
              </a:lnSpc>
              <a:spcBef>
                <a:spcPts val="7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Pyraclostrobin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kg/ha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135489" y="5637987"/>
            <a:ext cx="827405" cy="4565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2555" marR="5080" indent="-123189">
              <a:lnSpc>
                <a:spcPct val="101699"/>
              </a:lnSpc>
              <a:spcBef>
                <a:spcPts val="7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Fludioxonil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0,5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l/ha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311138" y="1766765"/>
            <a:ext cx="2447290" cy="59055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434"/>
              </a:spcBef>
            </a:pPr>
            <a:r>
              <a:rPr dirty="0" sz="1800" spc="-180">
                <a:solidFill>
                  <a:srgbClr val="585858"/>
                </a:solidFill>
                <a:latin typeface="Arial Black"/>
                <a:cs typeface="Arial Black"/>
              </a:rPr>
              <a:t>%</a:t>
            </a:r>
            <a:r>
              <a:rPr dirty="0" sz="1800" spc="-1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800" spc="-100">
                <a:solidFill>
                  <a:srgbClr val="585858"/>
                </a:solidFill>
                <a:latin typeface="Arial Black"/>
                <a:cs typeface="Arial Black"/>
              </a:rPr>
              <a:t>Incidenza</a:t>
            </a:r>
            <a:r>
              <a:rPr dirty="0" sz="1800" spc="-12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800" spc="-100">
                <a:solidFill>
                  <a:srgbClr val="585858"/>
                </a:solidFill>
                <a:latin typeface="Arial Black"/>
                <a:cs typeface="Arial Black"/>
              </a:rPr>
              <a:t>sui</a:t>
            </a:r>
            <a:r>
              <a:rPr dirty="0" sz="1800" spc="-12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 Black"/>
                <a:cs typeface="Arial Black"/>
              </a:rPr>
              <a:t>frutti</a:t>
            </a:r>
            <a:endParaRPr sz="1800">
              <a:latin typeface="Arial Black"/>
              <a:cs typeface="Arial Black"/>
            </a:endParaRPr>
          </a:p>
          <a:p>
            <a:pPr algn="ctr" marR="3810">
              <a:lnSpc>
                <a:spcPct val="100000"/>
              </a:lnSpc>
              <a:spcBef>
                <a:spcPts val="270"/>
              </a:spcBef>
            </a:pPr>
            <a:r>
              <a:rPr dirty="0" sz="1400" spc="-25">
                <a:solidFill>
                  <a:srgbClr val="585858"/>
                </a:solidFill>
                <a:latin typeface="Lucida Sans Unicode"/>
                <a:cs typeface="Lucida Sans Unicode"/>
              </a:rPr>
              <a:t>27/12/2023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3674109" y="1607159"/>
            <a:ext cx="7863840" cy="4815205"/>
          </a:xfrm>
          <a:custGeom>
            <a:avLst/>
            <a:gdLst/>
            <a:ahLst/>
            <a:cxnLst/>
            <a:rect l="l" t="t" r="r" b="b"/>
            <a:pathLst>
              <a:path w="7863840" h="4815205">
                <a:moveTo>
                  <a:pt x="0" y="4814951"/>
                </a:moveTo>
                <a:lnTo>
                  <a:pt x="7863840" y="4814951"/>
                </a:lnTo>
                <a:lnTo>
                  <a:pt x="7863840" y="0"/>
                </a:lnTo>
                <a:lnTo>
                  <a:pt x="0" y="0"/>
                </a:lnTo>
                <a:lnTo>
                  <a:pt x="0" y="4814951"/>
                </a:lnTo>
                <a:close/>
              </a:path>
            </a:pathLst>
          </a:custGeom>
          <a:ln w="12700">
            <a:solidFill>
              <a:srgbClr val="FF873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35" y="3691086"/>
            <a:ext cx="2673938" cy="2317324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679195" y="1973072"/>
            <a:ext cx="127254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444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A=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19/05/2023 </a:t>
            </a:r>
            <a:r>
              <a:rPr dirty="0" sz="1600">
                <a:latin typeface="Calibri"/>
                <a:cs typeface="Calibri"/>
              </a:rPr>
              <a:t>B=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05/06/2023 </a:t>
            </a:r>
            <a:r>
              <a:rPr dirty="0" sz="1600">
                <a:latin typeface="Calibri"/>
                <a:cs typeface="Calibri"/>
              </a:rPr>
              <a:t>C=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11/09/2023 </a:t>
            </a:r>
            <a:r>
              <a:rPr dirty="0" sz="1600">
                <a:latin typeface="Calibri"/>
                <a:cs typeface="Calibri"/>
              </a:rPr>
              <a:t>D=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24/10/2023 </a:t>
            </a:r>
            <a:r>
              <a:rPr dirty="0" sz="1600">
                <a:latin typeface="Calibri"/>
                <a:cs typeface="Calibri"/>
              </a:rPr>
              <a:t>E=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19/12/2023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>
                <a:solidFill>
                  <a:srgbClr val="000000"/>
                </a:solidFill>
              </a:rPr>
              <a:t>Prova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eseguita</a:t>
            </a:r>
            <a:r>
              <a:rPr dirty="0" sz="900" spc="-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da</a:t>
            </a:r>
            <a:r>
              <a:rPr dirty="0" sz="900" spc="-3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Centro</a:t>
            </a:r>
            <a:r>
              <a:rPr dirty="0" sz="900" spc="-20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di</a:t>
            </a:r>
            <a:r>
              <a:rPr dirty="0" sz="900" spc="-15">
                <a:solidFill>
                  <a:srgbClr val="000000"/>
                </a:solidFill>
              </a:rPr>
              <a:t> </a:t>
            </a:r>
            <a:r>
              <a:rPr dirty="0" sz="900">
                <a:solidFill>
                  <a:srgbClr val="000000"/>
                </a:solidFill>
              </a:rPr>
              <a:t>saggio</a:t>
            </a:r>
            <a:r>
              <a:rPr dirty="0" sz="900" spc="-10">
                <a:solidFill>
                  <a:srgbClr val="000000"/>
                </a:solidFill>
              </a:rPr>
              <a:t> </a:t>
            </a:r>
            <a:r>
              <a:rPr dirty="0" sz="900" spc="-25">
                <a:solidFill>
                  <a:srgbClr val="000000"/>
                </a:solidFill>
              </a:rPr>
              <a:t>autorizzat</a:t>
            </a:r>
            <a:fld id="{81D60167-4931-47E6-BA6A-407CBD079E47}" type="slidenum">
              <a:rPr dirty="0" baseline="-17361" sz="1200" spc="-37"/>
              <a:t>6</a:t>
            </a:fld>
            <a:r>
              <a:rPr dirty="0" sz="900" spc="-25">
                <a:solidFill>
                  <a:srgbClr val="000000"/>
                </a:solidFill>
              </a:rPr>
              <a:t>o</a:t>
            </a:r>
            <a:endParaRPr sz="900"/>
          </a:p>
        </p:txBody>
      </p: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10">
                <a:solidFill>
                  <a:srgbClr val="7E7E7E"/>
                </a:solidFill>
              </a:rPr>
              <a:t>Proprietary</a:t>
            </a:r>
            <a:r>
              <a:rPr dirty="0" spc="-25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&amp;</a:t>
            </a:r>
            <a:r>
              <a:rPr dirty="0" spc="35">
                <a:solidFill>
                  <a:srgbClr val="7E7E7E"/>
                </a:solidFill>
              </a:rPr>
              <a:t> </a:t>
            </a:r>
            <a:r>
              <a:rPr dirty="0" spc="-10">
                <a:solidFill>
                  <a:srgbClr val="7E7E7E"/>
                </a:solidFill>
              </a:rPr>
              <a:t>Confidential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12343" y="100660"/>
            <a:ext cx="36480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pc="-420"/>
              <a:t>SYLLIT</a:t>
            </a:r>
            <a:r>
              <a:rPr dirty="0" baseline="24904" sz="4350" spc="-630"/>
              <a:t>®</a:t>
            </a:r>
            <a:r>
              <a:rPr dirty="0" baseline="24904" sz="4350" spc="262"/>
              <a:t> </a:t>
            </a:r>
            <a:r>
              <a:rPr dirty="0" sz="4400" spc="-320"/>
              <a:t>MAX</a:t>
            </a:r>
            <a:endParaRPr sz="4400"/>
          </a:p>
        </p:txBody>
      </p:sp>
      <p:sp>
        <p:nvSpPr>
          <p:cNvPr id="23" name="object 23" descr=""/>
          <p:cNvSpPr txBox="1"/>
          <p:nvPr/>
        </p:nvSpPr>
        <p:spPr>
          <a:xfrm>
            <a:off x="603605" y="687704"/>
            <a:ext cx="15798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>
                <a:latin typeface="Arial Black"/>
                <a:cs typeface="Arial Black"/>
              </a:rPr>
              <a:t>Alternaria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Alice Gabaldo/Marketing/Cesena</dc:creator>
  <dc:title>Presentazione standard di PowerPoint</dc:title>
  <dcterms:created xsi:type="dcterms:W3CDTF">2026-05-05T13:01:39Z</dcterms:created>
  <dcterms:modified xsi:type="dcterms:W3CDTF">2026-05-05T13:01:39Z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2026-04-30T00:00:00Z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2026-05-05T00:00:00Z</vt:filetime>
  </property>
  <property fmtid="{D5CDD505-2E9C-101B-9397-08002B2CF9AE}" pid="5" name="MSIP_Label_3fe82602-0b02-4826-992e-310042183164_Enabled">
    <vt:lpwstr>True</vt:lpwstr>
  </property>
  <property fmtid="{D5CDD505-2E9C-101B-9397-08002B2CF9AE}" pid="6" name="MSIP_Label_3fe82602-0b02-4826-992e-310042183164_Method">
    <vt:lpwstr>Privileged</vt:lpwstr>
  </property>
  <property fmtid="{D5CDD505-2E9C-101B-9397-08002B2CF9AE}" pid="7" name="MSIP_Label_3fe82602-0b02-4826-992e-310042183164_SiteId">
    <vt:lpwstr>8bc97f9a-ea86-472e-8ab7-19db58c4c8af</vt:lpwstr>
  </property>
  <property fmtid="{D5CDD505-2E9C-101B-9397-08002B2CF9AE}" pid="8" name="Producer">
    <vt:lpwstr>Microsoft® PowerPoint® per Microsoft 365</vt:lpwstr>
  </property>
</Properties>
</file>