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E4D88C_DD5DB493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7FE4D8A7_D70A8AF3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70" r:id="rId2"/>
    <p:sldMasterId id="2147483798" r:id="rId3"/>
  </p:sldMasterIdLst>
  <p:notesMasterIdLst>
    <p:notesMasterId r:id="rId27"/>
  </p:notesMasterIdLst>
  <p:sldIdLst>
    <p:sldId id="343" r:id="rId4"/>
    <p:sldId id="2145704098" r:id="rId5"/>
    <p:sldId id="2145704076" r:id="rId6"/>
    <p:sldId id="4287" r:id="rId7"/>
    <p:sldId id="345" r:id="rId8"/>
    <p:sldId id="350" r:id="rId9"/>
    <p:sldId id="2145704099" r:id="rId10"/>
    <p:sldId id="351" r:id="rId11"/>
    <p:sldId id="2145704100" r:id="rId12"/>
    <p:sldId id="2145704102" r:id="rId13"/>
    <p:sldId id="2145704103" r:id="rId14"/>
    <p:sldId id="346" r:id="rId15"/>
    <p:sldId id="2145704111" r:id="rId16"/>
    <p:sldId id="2145704104" r:id="rId17"/>
    <p:sldId id="347" r:id="rId18"/>
    <p:sldId id="348" r:id="rId19"/>
    <p:sldId id="2145704108" r:id="rId20"/>
    <p:sldId id="2145704106" r:id="rId21"/>
    <p:sldId id="2145704107" r:id="rId22"/>
    <p:sldId id="4776" r:id="rId23"/>
    <p:sldId id="2145704105" r:id="rId24"/>
    <p:sldId id="4794" r:id="rId25"/>
    <p:sldId id="21457041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0F76AA-1DE7-CAFD-9413-81331194CC6A}" name="Colonico, Mario" initials="MC" userId="S::mario.colonico@corteva.com::20e071c9-8fbb-4847-87da-82c4ad5aa4c0" providerId="AD"/>
  <p188:author id="{E3D4C2EE-9699-2854-E55B-C5DCA108F78E}" name="Porto, Maria Elena" initials="MP" userId="S::maria-elena.porto@corteva.com::2191d3db-06e1-4ec1-9ef6-483909d4aa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F91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257396-FA47-4A1D-9799-6BCCEDFDF4F6}" v="5" dt="2026-05-05T10:50:10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161" autoAdjust="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outlineViewPr>
    <p:cViewPr>
      <p:scale>
        <a:sx n="33" d="100"/>
        <a:sy n="33" d="100"/>
      </p:scale>
      <p:origin x="0" y="-5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omments/modernComment_7FE4D88C_DD5DB4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9B1538-542A-4CEA-ADF7-BE78A9D259B3}" authorId="{AC0F76AA-1DE7-CAFD-9413-81331194CC6A}" created="2026-04-27T14:07:35.72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13905811" sldId="2145704076"/>
      <ac:spMk id="6" creationId="{0927B972-C5E0-73DE-3477-66889AD17787}"/>
      <ac:txMk cp="104" len="3">
        <ac:context len="236" hash="385885742"/>
      </ac:txMk>
    </ac:txMkLst>
    <p188:pos x="5276814" y="422386"/>
    <p188:txBody>
      <a:bodyPr/>
      <a:lstStyle/>
      <a:p>
        <a:r>
          <a:rPr lang="it-IT"/>
          <a:t>Biostimolanti e nutrizionali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4-27T16:09:16.917" authorId="{E3D4C2EE-9699-2854-E55B-C5DCA108F78E}"/>
          </p223:rxn>
        </p223:reactions>
      </p:ext>
    </p188:extLst>
  </p188:cm>
  <p188:cm id="{64FB61B0-5645-41BE-9AA1-BFEE4864BF19}" authorId="{AC0F76AA-1DE7-CAFD-9413-81331194CC6A}" created="2026-04-27T14:08:14.75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13905811" sldId="2145704076"/>
      <ac:spMk id="6" creationId="{0927B972-C5E0-73DE-3477-66889AD17787}"/>
      <ac:txMk cp="226" len="8">
        <ac:context len="236" hash="385885742"/>
      </ac:txMk>
    </ac:txMkLst>
    <p188:pos x="5267387" y="610922"/>
    <p188:txBody>
      <a:bodyPr/>
      <a:lstStyle/>
      <a:p>
        <a:r>
          <a:rPr lang="it-IT"/>
          <a:t>Di valore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4-27T16:10:38.820" authorId="{E3D4C2EE-9699-2854-E55B-C5DCA108F78E}"/>
          </p223:rxn>
        </p223:reactions>
      </p:ext>
    </p188:extLst>
  </p188:cm>
</p188:cmLst>
</file>

<file path=ppt/comments/modernComment_7FE4D8A7_D70A8AF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58A50C-20E3-4E33-A262-03D6F0514EF8}" authorId="{AC0F76AA-1DE7-CAFD-9413-81331194CC6A}" created="2026-04-27T14:10:58.5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07792371" sldId="2145704103"/>
      <ac:picMk id="11" creationId="{C5876971-FE71-CD46-CAE5-A54ED591FB2F}"/>
    </ac:deMkLst>
    <p188:replyLst>
      <p188:reply id="{D12967F2-7579-4F51-8FB5-1D882A670DA5}" authorId="{E3D4C2EE-9699-2854-E55B-C5DCA108F78E}" created="2026-04-27T16:14:08.737">
        <p188:txBody>
          <a:bodyPr/>
          <a:lstStyle/>
          <a:p>
            <a:r>
              <a:rPr lang="en-US"/>
              <a:t>Si!</a:t>
            </a:r>
          </a:p>
        </p188:txBody>
      </p188:reply>
    </p188:replyLst>
    <p188:txBody>
      <a:bodyPr/>
      <a:lstStyle/>
      <a:p>
        <a:r>
          <a:rPr lang="it-IT"/>
          <a:t>Qui evidenzierei l’effetto benefico delle applicazioni multiple, ripetute a distanza di 7-10 giorni con funzione “di accumulo” di metaboliti di reazione agli stress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98BFF-1E1D-45DC-BDEF-1DFC50EB5B5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C5723-3178-4ECA-A334-52E23EBDA0C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3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15 secondi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28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 </a:t>
            </a:r>
            <a:r>
              <a:rPr lang="en-US" b="1" dirty="0" err="1"/>
              <a:t>minuto</a:t>
            </a:r>
            <a:r>
              <a:rPr lang="en-US" b="1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79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 </a:t>
            </a:r>
            <a:r>
              <a:rPr lang="en-US" b="1" dirty="0" err="1"/>
              <a:t>minuto</a:t>
            </a:r>
            <a:r>
              <a:rPr lang="en-US" b="1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38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58CD-9B97-AC3E-A290-F489A425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6EA5B-4007-A2A3-C68B-ED42FE5F0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FBD19-64B7-E064-6947-4CD4A8736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 </a:t>
            </a:r>
            <a:r>
              <a:rPr lang="en-US" b="1" dirty="0" err="1"/>
              <a:t>minuto</a:t>
            </a:r>
            <a:r>
              <a:rPr lang="en-US" b="1" dirty="0"/>
              <a:t>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D183F-074D-26B2-069C-C2A674847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7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86A84-F86A-1B4A-E263-1CCAABECD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6B7FE-74B1-A745-4A6F-42D013C25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40ED5-106C-6DBF-3C34-1903B9AC5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06933-D596-EF37-69FB-31DDBEA6F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C5723-3178-4ECA-A334-52E23EBDA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513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1.15 </a:t>
            </a:r>
            <a:r>
              <a:rPr lang="en-US" b="1" dirty="0" err="1"/>
              <a:t>minuti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1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15 secondi</a:t>
            </a:r>
            <a:r>
              <a:rPr lang="en-US" dirty="0"/>
              <a:t>. Non </a:t>
            </a:r>
            <a:r>
              <a:rPr lang="en-US" dirty="0" err="1"/>
              <a:t>nebulizzate</a:t>
            </a:r>
            <a:r>
              <a:rPr lang="en-US" dirty="0"/>
              <a:t>, </a:t>
            </a:r>
            <a:r>
              <a:rPr lang="en-US" dirty="0" err="1"/>
              <a:t>togliere</a:t>
            </a:r>
            <a:r>
              <a:rPr lang="en-US" dirty="0"/>
              <a:t> la </a:t>
            </a:r>
            <a:r>
              <a:rPr lang="en-US" dirty="0" err="1"/>
              <a:t>piastrina</a:t>
            </a:r>
            <a:r>
              <a:rPr lang="en-US" dirty="0"/>
              <a:t> </a:t>
            </a:r>
            <a:r>
              <a:rPr lang="en-US" dirty="0" err="1"/>
              <a:t>vorticatrice</a:t>
            </a:r>
            <a:r>
              <a:rPr lang="en-US" dirty="0"/>
              <a:t> e </a:t>
            </a:r>
            <a:r>
              <a:rPr lang="en-US" dirty="0" err="1"/>
              <a:t>massimo</a:t>
            </a:r>
            <a:r>
              <a:rPr lang="en-US" dirty="0"/>
              <a:t> </a:t>
            </a:r>
            <a:r>
              <a:rPr lang="en-US" dirty="0" err="1"/>
              <a:t>un’atmosfera</a:t>
            </a:r>
            <a:r>
              <a:rPr lang="en-US" dirty="0"/>
              <a:t> di </a:t>
            </a:r>
            <a:r>
              <a:rPr lang="en-US" dirty="0" err="1"/>
              <a:t>pressione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66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20 secondi </a:t>
            </a:r>
            <a:r>
              <a:rPr lang="en-US" dirty="0" err="1"/>
              <a:t>Applicare</a:t>
            </a:r>
            <a:r>
              <a:rPr lang="en-US" dirty="0"/>
              <a:t> con </a:t>
            </a:r>
            <a:r>
              <a:rPr lang="en-US" dirty="0" err="1"/>
              <a:t>atomizzatore</a:t>
            </a:r>
            <a:r>
              <a:rPr lang="en-US" dirty="0"/>
              <a:t> o </a:t>
            </a:r>
            <a:r>
              <a:rPr lang="en-US" dirty="0" err="1"/>
              <a:t>pompa</a:t>
            </a:r>
            <a:r>
              <a:rPr lang="en-US" dirty="0"/>
              <a:t> a </a:t>
            </a:r>
            <a:r>
              <a:rPr lang="en-US" dirty="0" err="1"/>
              <a:t>spalla</a:t>
            </a:r>
            <a:r>
              <a:rPr lang="en-US" dirty="0"/>
              <a:t> a </a:t>
            </a:r>
            <a:r>
              <a:rPr lang="en-US" dirty="0" err="1"/>
              <a:t>seconda</a:t>
            </a:r>
            <a:r>
              <a:rPr lang="en-US" dirty="0"/>
              <a:t> la </a:t>
            </a:r>
            <a:r>
              <a:rPr lang="en-US" dirty="0" err="1"/>
              <a:t>superficie</a:t>
            </a:r>
            <a:r>
              <a:rPr lang="en-US" dirty="0"/>
              <a:t> da </a:t>
            </a:r>
            <a:r>
              <a:rPr lang="en-US" dirty="0" err="1"/>
              <a:t>trattare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78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EA870-E71D-B99F-0E6F-CE412FF4E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D41E9A-1294-961E-6555-59AC9B123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AA6EE-99DD-B193-3D70-F9E6F5C97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3CF72-BB69-A681-6667-57A656C77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C5723-3178-4ECA-A334-52E23EBDA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92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 </a:t>
            </a:r>
            <a:r>
              <a:rPr lang="en-US" b="1" dirty="0" err="1"/>
              <a:t>minuto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89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15 secondi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0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30 secondi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38373-210B-45FE-A19D-F020DFE91488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95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371FE-2D5F-B440-0516-A062501FB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7B203-6590-1CE1-AE84-AA4F91DC0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E60927-855C-EC34-55D9-3316A5F8A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15 secondi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849C2-316F-98CB-68BE-9A2E7F6F1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77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15 secondi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49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7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31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1.30 </a:t>
            </a:r>
            <a:r>
              <a:rPr lang="en-US" b="1" dirty="0" err="1"/>
              <a:t>minuti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15 secondi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8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55</a:t>
            </a:r>
            <a:r>
              <a:rPr lang="it-IT" dirty="0"/>
              <a:t>  </a:t>
            </a:r>
            <a:r>
              <a:rPr lang="it-IT" b="1" dirty="0"/>
              <a:t>secondi</a:t>
            </a:r>
            <a:r>
              <a:rPr lang="it-IT" dirty="0"/>
              <a:t> 25 + 30 secondi.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76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30 secondi.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53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B5415-4D04-3533-8AE3-E6B8337D8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71996-5668-1E37-4D5F-CB39C5D58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BC273-8308-4330-255E-C816DC067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4A17D-6AA4-898E-EBB6-F2F7F0AC7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77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45 secondi.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C5723-3178-4ECA-A334-52E23EBDA0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27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Natur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2DF8489-632E-475B-AAA5-457023ECCF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98691" y="1"/>
            <a:ext cx="4901856" cy="6857999"/>
          </a:xfrm>
          <a:custGeom>
            <a:avLst/>
            <a:gdLst>
              <a:gd name="connsiteX0" fmla="*/ 4125938 w 4901856"/>
              <a:gd name="connsiteY0" fmla="*/ 0 h 6857999"/>
              <a:gd name="connsiteX1" fmla="*/ 4369472 w 4901856"/>
              <a:gd name="connsiteY1" fmla="*/ 0 h 6857999"/>
              <a:gd name="connsiteX2" fmla="*/ 4394755 w 4901856"/>
              <a:gd name="connsiteY2" fmla="*/ 0 h 6857999"/>
              <a:gd name="connsiteX3" fmla="*/ 4442111 w 4901856"/>
              <a:gd name="connsiteY3" fmla="*/ 0 h 6857999"/>
              <a:gd name="connsiteX4" fmla="*/ 4527924 w 4901856"/>
              <a:gd name="connsiteY4" fmla="*/ 0 h 6857999"/>
              <a:gd name="connsiteX5" fmla="*/ 4628009 w 4901856"/>
              <a:gd name="connsiteY5" fmla="*/ 0 h 6857999"/>
              <a:gd name="connsiteX6" fmla="*/ 4743463 w 4901856"/>
              <a:gd name="connsiteY6" fmla="*/ 0 h 6857999"/>
              <a:gd name="connsiteX7" fmla="*/ 4875385 w 4901856"/>
              <a:gd name="connsiteY7" fmla="*/ 0 h 6857999"/>
              <a:gd name="connsiteX8" fmla="*/ 4901856 w 4901856"/>
              <a:gd name="connsiteY8" fmla="*/ 0 h 6857999"/>
              <a:gd name="connsiteX9" fmla="*/ 4901856 w 4901856"/>
              <a:gd name="connsiteY9" fmla="*/ 3174 h 6857999"/>
              <a:gd name="connsiteX10" fmla="*/ 4901856 w 4901856"/>
              <a:gd name="connsiteY10" fmla="*/ 6857999 h 6857999"/>
              <a:gd name="connsiteX11" fmla="*/ 0 w 4901856"/>
              <a:gd name="connsiteY11" fmla="*/ 6857999 h 6857999"/>
              <a:gd name="connsiteX12" fmla="*/ 2268 w 4901856"/>
              <a:gd name="connsiteY12" fmla="*/ 6855732 h 6857999"/>
              <a:gd name="connsiteX13" fmla="*/ 345291 w 4901856"/>
              <a:gd name="connsiteY13" fmla="*/ 6512867 h 6857999"/>
              <a:gd name="connsiteX14" fmla="*/ 393027 w 4901856"/>
              <a:gd name="connsiteY14" fmla="*/ 6403126 h 6857999"/>
              <a:gd name="connsiteX15" fmla="*/ 393027 w 4901856"/>
              <a:gd name="connsiteY15" fmla="*/ 3731181 h 6857999"/>
              <a:gd name="connsiteX16" fmla="*/ 435989 w 4901856"/>
              <a:gd name="connsiteY16" fmla="*/ 3621440 h 6857999"/>
              <a:gd name="connsiteX17" fmla="*/ 4016147 w 4901856"/>
              <a:gd name="connsiteY17" fmla="*/ 42942 h 6857999"/>
              <a:gd name="connsiteX18" fmla="*/ 4125938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4125938" y="0"/>
                </a:moveTo>
                <a:cubicBezTo>
                  <a:pt x="4125938" y="0"/>
                  <a:pt x="4125938" y="0"/>
                  <a:pt x="4369472" y="0"/>
                </a:cubicBezTo>
                <a:lnTo>
                  <a:pt x="4394755" y="0"/>
                </a:lnTo>
                <a:lnTo>
                  <a:pt x="4442111" y="0"/>
                </a:lnTo>
                <a:lnTo>
                  <a:pt x="4527924" y="0"/>
                </a:lnTo>
                <a:lnTo>
                  <a:pt x="4628009" y="0"/>
                </a:lnTo>
                <a:lnTo>
                  <a:pt x="4743463" y="0"/>
                </a:lnTo>
                <a:lnTo>
                  <a:pt x="4875385" y="0"/>
                </a:lnTo>
                <a:lnTo>
                  <a:pt x="4901856" y="0"/>
                </a:lnTo>
                <a:lnTo>
                  <a:pt x="4901856" y="3174"/>
                </a:lnTo>
                <a:lnTo>
                  <a:pt x="4901856" y="6857999"/>
                </a:lnTo>
                <a:lnTo>
                  <a:pt x="0" y="6857999"/>
                </a:lnTo>
                <a:lnTo>
                  <a:pt x="2268" y="6855732"/>
                </a:lnTo>
                <a:cubicBezTo>
                  <a:pt x="18602" y="6839405"/>
                  <a:pt x="83940" y="6774097"/>
                  <a:pt x="345291" y="6512867"/>
                </a:cubicBezTo>
                <a:cubicBezTo>
                  <a:pt x="369159" y="6489010"/>
                  <a:pt x="393027" y="6441297"/>
                  <a:pt x="393027" y="6403126"/>
                </a:cubicBezTo>
                <a:cubicBezTo>
                  <a:pt x="393027" y="6403126"/>
                  <a:pt x="393027" y="6403126"/>
                  <a:pt x="393027" y="3731181"/>
                </a:cubicBezTo>
                <a:cubicBezTo>
                  <a:pt x="393027" y="3693010"/>
                  <a:pt x="412121" y="3645297"/>
                  <a:pt x="435989" y="3621440"/>
                </a:cubicBezTo>
                <a:cubicBezTo>
                  <a:pt x="435989" y="3621440"/>
                  <a:pt x="435989" y="3621440"/>
                  <a:pt x="4016147" y="42942"/>
                </a:cubicBezTo>
                <a:cubicBezTo>
                  <a:pt x="4040015" y="19085"/>
                  <a:pt x="4087750" y="0"/>
                  <a:pt x="412593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58C165D-D6C6-497F-9C38-713878061264}"/>
              </a:ext>
            </a:extLst>
          </p:cNvPr>
          <p:cNvSpPr>
            <a:spLocks/>
          </p:cNvSpPr>
          <p:nvPr userDrawn="1"/>
        </p:nvSpPr>
        <p:spPr bwMode="auto">
          <a:xfrm>
            <a:off x="-3574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rgbClr val="234B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1758" y="2854518"/>
            <a:ext cx="5940000" cy="1188720"/>
          </a:xfrm>
        </p:spPr>
        <p:txBody>
          <a:bodyPr anchor="b"/>
          <a:lstStyle>
            <a:lvl1pPr algn="l">
              <a:lnSpc>
                <a:spcPct val="100000"/>
              </a:lnSpc>
              <a:defRPr sz="31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cover slide, title 31pt, Segoe UI Bold, two-line limit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1758" y="4316576"/>
            <a:ext cx="5536750" cy="274320"/>
          </a:xfrm>
        </p:spPr>
        <p:txBody>
          <a:bodyPr anchor="t"/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subtitle, 18pt, Segoe UI Regular</a:t>
            </a:r>
          </a:p>
        </p:txBody>
      </p:sp>
      <p:sp>
        <p:nvSpPr>
          <p:cNvPr id="9" name="Text Placeholder 34">
            <a:extLst>
              <a:ext uri="{FF2B5EF4-FFF2-40B4-BE49-F238E27FC236}">
                <a16:creationId xmlns:a16="http://schemas.microsoft.com/office/drawing/2014/main" id="{EED06128-6ED5-4E9E-A040-6E30F7262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1758" y="4629397"/>
            <a:ext cx="4124261" cy="2743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Year, 14pt Segoe UI Bold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24FFC-BCA1-FA97-1504-0B322B849C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1756" y="1256760"/>
            <a:ext cx="1980000" cy="392914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72F2FF-97E7-66C7-2CE6-E514AC2EB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700" y="6492240"/>
            <a:ext cx="4114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63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Natur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16DC7E37-BAC4-9A6C-5D7F-849E1AD643E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465741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C214264-CA34-82B7-1E1C-22861C851DC4}"/>
              </a:ext>
            </a:extLst>
          </p:cNvPr>
          <p:cNvSpPr/>
          <p:nvPr userDrawn="1"/>
        </p:nvSpPr>
        <p:spPr>
          <a:xfrm>
            <a:off x="0" y="1"/>
            <a:ext cx="4901856" cy="6857999"/>
          </a:xfrm>
          <a:custGeom>
            <a:avLst/>
            <a:gdLst>
              <a:gd name="connsiteX0" fmla="*/ 0 w 4901856"/>
              <a:gd name="connsiteY0" fmla="*/ 0 h 6857999"/>
              <a:gd name="connsiteX1" fmla="*/ 26471 w 4901856"/>
              <a:gd name="connsiteY1" fmla="*/ 0 h 6857999"/>
              <a:gd name="connsiteX2" fmla="*/ 158393 w 4901856"/>
              <a:gd name="connsiteY2" fmla="*/ 0 h 6857999"/>
              <a:gd name="connsiteX3" fmla="*/ 273847 w 4901856"/>
              <a:gd name="connsiteY3" fmla="*/ 0 h 6857999"/>
              <a:gd name="connsiteX4" fmla="*/ 373932 w 4901856"/>
              <a:gd name="connsiteY4" fmla="*/ 0 h 6857999"/>
              <a:gd name="connsiteX5" fmla="*/ 459745 w 4901856"/>
              <a:gd name="connsiteY5" fmla="*/ 0 h 6857999"/>
              <a:gd name="connsiteX6" fmla="*/ 507101 w 4901856"/>
              <a:gd name="connsiteY6" fmla="*/ 0 h 6857999"/>
              <a:gd name="connsiteX7" fmla="*/ 532384 w 4901856"/>
              <a:gd name="connsiteY7" fmla="*/ 0 h 6857999"/>
              <a:gd name="connsiteX8" fmla="*/ 775918 w 4901856"/>
              <a:gd name="connsiteY8" fmla="*/ 0 h 6857999"/>
              <a:gd name="connsiteX9" fmla="*/ 885709 w 4901856"/>
              <a:gd name="connsiteY9" fmla="*/ 42942 h 6857999"/>
              <a:gd name="connsiteX10" fmla="*/ 4465867 w 4901856"/>
              <a:gd name="connsiteY10" fmla="*/ 3621440 h 6857999"/>
              <a:gd name="connsiteX11" fmla="*/ 4508829 w 4901856"/>
              <a:gd name="connsiteY11" fmla="*/ 3731181 h 6857999"/>
              <a:gd name="connsiteX12" fmla="*/ 4508829 w 4901856"/>
              <a:gd name="connsiteY12" fmla="*/ 6403126 h 6857999"/>
              <a:gd name="connsiteX13" fmla="*/ 4556565 w 4901856"/>
              <a:gd name="connsiteY13" fmla="*/ 6512867 h 6857999"/>
              <a:gd name="connsiteX14" fmla="*/ 4899588 w 4901856"/>
              <a:gd name="connsiteY14" fmla="*/ 6855732 h 6857999"/>
              <a:gd name="connsiteX15" fmla="*/ 4901856 w 4901856"/>
              <a:gd name="connsiteY15" fmla="*/ 6857999 h 6857999"/>
              <a:gd name="connsiteX16" fmla="*/ 0 w 4901856"/>
              <a:gd name="connsiteY16" fmla="*/ 6857999 h 6857999"/>
              <a:gd name="connsiteX17" fmla="*/ 0 w 4901856"/>
              <a:gd name="connsiteY17" fmla="*/ 3174 h 6857999"/>
              <a:gd name="connsiteX18" fmla="*/ 0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0" y="0"/>
                </a:moveTo>
                <a:lnTo>
                  <a:pt x="26471" y="0"/>
                </a:lnTo>
                <a:lnTo>
                  <a:pt x="158393" y="0"/>
                </a:lnTo>
                <a:lnTo>
                  <a:pt x="273847" y="0"/>
                </a:lnTo>
                <a:lnTo>
                  <a:pt x="373932" y="0"/>
                </a:lnTo>
                <a:lnTo>
                  <a:pt x="459745" y="0"/>
                </a:lnTo>
                <a:lnTo>
                  <a:pt x="507101" y="0"/>
                </a:lnTo>
                <a:lnTo>
                  <a:pt x="532384" y="0"/>
                </a:lnTo>
                <a:cubicBezTo>
                  <a:pt x="775918" y="0"/>
                  <a:pt x="775918" y="0"/>
                  <a:pt x="775918" y="0"/>
                </a:cubicBezTo>
                <a:cubicBezTo>
                  <a:pt x="814106" y="0"/>
                  <a:pt x="861841" y="19085"/>
                  <a:pt x="885709" y="42942"/>
                </a:cubicBezTo>
                <a:cubicBezTo>
                  <a:pt x="4465867" y="3621440"/>
                  <a:pt x="4465867" y="3621440"/>
                  <a:pt x="4465867" y="3621440"/>
                </a:cubicBezTo>
                <a:cubicBezTo>
                  <a:pt x="4489735" y="3645297"/>
                  <a:pt x="4508829" y="3693010"/>
                  <a:pt x="4508829" y="3731181"/>
                </a:cubicBezTo>
                <a:cubicBezTo>
                  <a:pt x="4508829" y="6403126"/>
                  <a:pt x="4508829" y="6403126"/>
                  <a:pt x="4508829" y="6403126"/>
                </a:cubicBezTo>
                <a:cubicBezTo>
                  <a:pt x="4508829" y="6441297"/>
                  <a:pt x="4532697" y="6489010"/>
                  <a:pt x="4556565" y="6512867"/>
                </a:cubicBezTo>
                <a:cubicBezTo>
                  <a:pt x="4817916" y="6774097"/>
                  <a:pt x="4883254" y="6839405"/>
                  <a:pt x="4899588" y="6855732"/>
                </a:cubicBezTo>
                <a:lnTo>
                  <a:pt x="4901856" y="6857999"/>
                </a:lnTo>
                <a:lnTo>
                  <a:pt x="0" y="6857999"/>
                </a:lnTo>
                <a:lnTo>
                  <a:pt x="0" y="31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9B49D6-AA7E-246A-FA53-C7D90F43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657DA8-274F-BA6C-2BA1-691DCA850B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C1635-E78E-7392-E669-89A05696E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209" y="2506084"/>
            <a:ext cx="5567423" cy="1188720"/>
          </a:xfrm>
        </p:spPr>
        <p:txBody>
          <a:bodyPr anchor="b"/>
          <a:lstStyle>
            <a:lvl1pPr algn="r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section break, 31pt Segoe UI Bold, two-line limit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3F7100-9AD4-A255-6B2E-799D923EA7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7209" y="4003849"/>
            <a:ext cx="5567423" cy="1019564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DC70E1-B38D-6EE2-A85A-7148D5A8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  <p:sp>
        <p:nvSpPr>
          <p:cNvPr id="2" name="Picture Placeholder 31">
            <a:extLst>
              <a:ext uri="{FF2B5EF4-FFF2-40B4-BE49-F238E27FC236}">
                <a16:creationId xmlns:a16="http://schemas.microsoft.com/office/drawing/2014/main" id="{8FB6DA6E-C47B-56A7-7729-A7C40EF2EC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1508" y="2799629"/>
            <a:ext cx="1590484" cy="15904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none" anchor="ctr"/>
          <a:lstStyle>
            <a:lvl1pPr marL="0" indent="0" algn="ctr"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Corteva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9F3FF799-AE0D-4C0F-6120-650F3ABB6991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465741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0CE899B-6AFB-6C1C-2DCF-24060E496439}"/>
              </a:ext>
            </a:extLst>
          </p:cNvPr>
          <p:cNvSpPr/>
          <p:nvPr userDrawn="1"/>
        </p:nvSpPr>
        <p:spPr>
          <a:xfrm>
            <a:off x="0" y="1"/>
            <a:ext cx="4901856" cy="6857999"/>
          </a:xfrm>
          <a:custGeom>
            <a:avLst/>
            <a:gdLst>
              <a:gd name="connsiteX0" fmla="*/ 0 w 4901856"/>
              <a:gd name="connsiteY0" fmla="*/ 0 h 6857999"/>
              <a:gd name="connsiteX1" fmla="*/ 26471 w 4901856"/>
              <a:gd name="connsiteY1" fmla="*/ 0 h 6857999"/>
              <a:gd name="connsiteX2" fmla="*/ 158393 w 4901856"/>
              <a:gd name="connsiteY2" fmla="*/ 0 h 6857999"/>
              <a:gd name="connsiteX3" fmla="*/ 273847 w 4901856"/>
              <a:gd name="connsiteY3" fmla="*/ 0 h 6857999"/>
              <a:gd name="connsiteX4" fmla="*/ 373932 w 4901856"/>
              <a:gd name="connsiteY4" fmla="*/ 0 h 6857999"/>
              <a:gd name="connsiteX5" fmla="*/ 459745 w 4901856"/>
              <a:gd name="connsiteY5" fmla="*/ 0 h 6857999"/>
              <a:gd name="connsiteX6" fmla="*/ 507101 w 4901856"/>
              <a:gd name="connsiteY6" fmla="*/ 0 h 6857999"/>
              <a:gd name="connsiteX7" fmla="*/ 532384 w 4901856"/>
              <a:gd name="connsiteY7" fmla="*/ 0 h 6857999"/>
              <a:gd name="connsiteX8" fmla="*/ 775918 w 4901856"/>
              <a:gd name="connsiteY8" fmla="*/ 0 h 6857999"/>
              <a:gd name="connsiteX9" fmla="*/ 885709 w 4901856"/>
              <a:gd name="connsiteY9" fmla="*/ 42942 h 6857999"/>
              <a:gd name="connsiteX10" fmla="*/ 4465867 w 4901856"/>
              <a:gd name="connsiteY10" fmla="*/ 3621440 h 6857999"/>
              <a:gd name="connsiteX11" fmla="*/ 4508829 w 4901856"/>
              <a:gd name="connsiteY11" fmla="*/ 3731181 h 6857999"/>
              <a:gd name="connsiteX12" fmla="*/ 4508829 w 4901856"/>
              <a:gd name="connsiteY12" fmla="*/ 6403126 h 6857999"/>
              <a:gd name="connsiteX13" fmla="*/ 4556565 w 4901856"/>
              <a:gd name="connsiteY13" fmla="*/ 6512867 h 6857999"/>
              <a:gd name="connsiteX14" fmla="*/ 4899588 w 4901856"/>
              <a:gd name="connsiteY14" fmla="*/ 6855732 h 6857999"/>
              <a:gd name="connsiteX15" fmla="*/ 4901856 w 4901856"/>
              <a:gd name="connsiteY15" fmla="*/ 6857999 h 6857999"/>
              <a:gd name="connsiteX16" fmla="*/ 0 w 4901856"/>
              <a:gd name="connsiteY16" fmla="*/ 6857999 h 6857999"/>
              <a:gd name="connsiteX17" fmla="*/ 0 w 4901856"/>
              <a:gd name="connsiteY17" fmla="*/ 3174 h 6857999"/>
              <a:gd name="connsiteX18" fmla="*/ 0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0" y="0"/>
                </a:moveTo>
                <a:lnTo>
                  <a:pt x="26471" y="0"/>
                </a:lnTo>
                <a:lnTo>
                  <a:pt x="158393" y="0"/>
                </a:lnTo>
                <a:lnTo>
                  <a:pt x="273847" y="0"/>
                </a:lnTo>
                <a:lnTo>
                  <a:pt x="373932" y="0"/>
                </a:lnTo>
                <a:lnTo>
                  <a:pt x="459745" y="0"/>
                </a:lnTo>
                <a:lnTo>
                  <a:pt x="507101" y="0"/>
                </a:lnTo>
                <a:lnTo>
                  <a:pt x="532384" y="0"/>
                </a:lnTo>
                <a:cubicBezTo>
                  <a:pt x="775918" y="0"/>
                  <a:pt x="775918" y="0"/>
                  <a:pt x="775918" y="0"/>
                </a:cubicBezTo>
                <a:cubicBezTo>
                  <a:pt x="814106" y="0"/>
                  <a:pt x="861841" y="19085"/>
                  <a:pt x="885709" y="42942"/>
                </a:cubicBezTo>
                <a:cubicBezTo>
                  <a:pt x="4465867" y="3621440"/>
                  <a:pt x="4465867" y="3621440"/>
                  <a:pt x="4465867" y="3621440"/>
                </a:cubicBezTo>
                <a:cubicBezTo>
                  <a:pt x="4489735" y="3645297"/>
                  <a:pt x="4508829" y="3693010"/>
                  <a:pt x="4508829" y="3731181"/>
                </a:cubicBezTo>
                <a:cubicBezTo>
                  <a:pt x="4508829" y="6403126"/>
                  <a:pt x="4508829" y="6403126"/>
                  <a:pt x="4508829" y="6403126"/>
                </a:cubicBezTo>
                <a:cubicBezTo>
                  <a:pt x="4508829" y="6441297"/>
                  <a:pt x="4532697" y="6489010"/>
                  <a:pt x="4556565" y="6512867"/>
                </a:cubicBezTo>
                <a:cubicBezTo>
                  <a:pt x="4817916" y="6774097"/>
                  <a:pt x="4883254" y="6839405"/>
                  <a:pt x="4899588" y="6855732"/>
                </a:cubicBezTo>
                <a:lnTo>
                  <a:pt x="4901856" y="6857999"/>
                </a:lnTo>
                <a:lnTo>
                  <a:pt x="0" y="6857999"/>
                </a:lnTo>
                <a:lnTo>
                  <a:pt x="0" y="31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9B49D6-AA7E-246A-FA53-C7D90F43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657DA8-274F-BA6C-2BA1-691DCA850B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C1635-E78E-7392-E669-89A05696E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209" y="2506084"/>
            <a:ext cx="5567423" cy="1188720"/>
          </a:xfrm>
        </p:spPr>
        <p:txBody>
          <a:bodyPr anchor="b"/>
          <a:lstStyle>
            <a:lvl1pPr algn="r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section break, 31pt Segoe UI Bold, two-line limit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3F7100-9AD4-A255-6B2E-799D923EA7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7209" y="4003849"/>
            <a:ext cx="5567423" cy="1019564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DC70E1-B38D-6EE2-A85A-7148D5A8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  <p:sp>
        <p:nvSpPr>
          <p:cNvPr id="2" name="Picture Placeholder 31">
            <a:extLst>
              <a:ext uri="{FF2B5EF4-FFF2-40B4-BE49-F238E27FC236}">
                <a16:creationId xmlns:a16="http://schemas.microsoft.com/office/drawing/2014/main" id="{61BC17D2-4F85-F65B-8C53-55F1DF85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1508" y="2799629"/>
            <a:ext cx="1590484" cy="15904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none" anchor="ctr"/>
          <a:lstStyle>
            <a:lvl1pPr marL="0" indent="0" algn="ctr"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3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Tech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33A8BD7F-9A62-80EB-CEBD-09E01954CDE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465741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C3BE3D1-9A81-86A3-4C68-75BE81C3DC25}"/>
              </a:ext>
            </a:extLst>
          </p:cNvPr>
          <p:cNvSpPr/>
          <p:nvPr userDrawn="1"/>
        </p:nvSpPr>
        <p:spPr>
          <a:xfrm>
            <a:off x="0" y="1"/>
            <a:ext cx="4901856" cy="6857999"/>
          </a:xfrm>
          <a:custGeom>
            <a:avLst/>
            <a:gdLst>
              <a:gd name="connsiteX0" fmla="*/ 0 w 4901856"/>
              <a:gd name="connsiteY0" fmla="*/ 0 h 6857999"/>
              <a:gd name="connsiteX1" fmla="*/ 26471 w 4901856"/>
              <a:gd name="connsiteY1" fmla="*/ 0 h 6857999"/>
              <a:gd name="connsiteX2" fmla="*/ 158393 w 4901856"/>
              <a:gd name="connsiteY2" fmla="*/ 0 h 6857999"/>
              <a:gd name="connsiteX3" fmla="*/ 273847 w 4901856"/>
              <a:gd name="connsiteY3" fmla="*/ 0 h 6857999"/>
              <a:gd name="connsiteX4" fmla="*/ 373932 w 4901856"/>
              <a:gd name="connsiteY4" fmla="*/ 0 h 6857999"/>
              <a:gd name="connsiteX5" fmla="*/ 459745 w 4901856"/>
              <a:gd name="connsiteY5" fmla="*/ 0 h 6857999"/>
              <a:gd name="connsiteX6" fmla="*/ 507101 w 4901856"/>
              <a:gd name="connsiteY6" fmla="*/ 0 h 6857999"/>
              <a:gd name="connsiteX7" fmla="*/ 532384 w 4901856"/>
              <a:gd name="connsiteY7" fmla="*/ 0 h 6857999"/>
              <a:gd name="connsiteX8" fmla="*/ 775918 w 4901856"/>
              <a:gd name="connsiteY8" fmla="*/ 0 h 6857999"/>
              <a:gd name="connsiteX9" fmla="*/ 885709 w 4901856"/>
              <a:gd name="connsiteY9" fmla="*/ 42942 h 6857999"/>
              <a:gd name="connsiteX10" fmla="*/ 4465867 w 4901856"/>
              <a:gd name="connsiteY10" fmla="*/ 3621440 h 6857999"/>
              <a:gd name="connsiteX11" fmla="*/ 4508829 w 4901856"/>
              <a:gd name="connsiteY11" fmla="*/ 3731181 h 6857999"/>
              <a:gd name="connsiteX12" fmla="*/ 4508829 w 4901856"/>
              <a:gd name="connsiteY12" fmla="*/ 6403126 h 6857999"/>
              <a:gd name="connsiteX13" fmla="*/ 4556565 w 4901856"/>
              <a:gd name="connsiteY13" fmla="*/ 6512867 h 6857999"/>
              <a:gd name="connsiteX14" fmla="*/ 4899588 w 4901856"/>
              <a:gd name="connsiteY14" fmla="*/ 6855732 h 6857999"/>
              <a:gd name="connsiteX15" fmla="*/ 4901856 w 4901856"/>
              <a:gd name="connsiteY15" fmla="*/ 6857999 h 6857999"/>
              <a:gd name="connsiteX16" fmla="*/ 0 w 4901856"/>
              <a:gd name="connsiteY16" fmla="*/ 6857999 h 6857999"/>
              <a:gd name="connsiteX17" fmla="*/ 0 w 4901856"/>
              <a:gd name="connsiteY17" fmla="*/ 3174 h 6857999"/>
              <a:gd name="connsiteX18" fmla="*/ 0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0" y="0"/>
                </a:moveTo>
                <a:lnTo>
                  <a:pt x="26471" y="0"/>
                </a:lnTo>
                <a:lnTo>
                  <a:pt x="158393" y="0"/>
                </a:lnTo>
                <a:lnTo>
                  <a:pt x="273847" y="0"/>
                </a:lnTo>
                <a:lnTo>
                  <a:pt x="373932" y="0"/>
                </a:lnTo>
                <a:lnTo>
                  <a:pt x="459745" y="0"/>
                </a:lnTo>
                <a:lnTo>
                  <a:pt x="507101" y="0"/>
                </a:lnTo>
                <a:lnTo>
                  <a:pt x="532384" y="0"/>
                </a:lnTo>
                <a:cubicBezTo>
                  <a:pt x="775918" y="0"/>
                  <a:pt x="775918" y="0"/>
                  <a:pt x="775918" y="0"/>
                </a:cubicBezTo>
                <a:cubicBezTo>
                  <a:pt x="814106" y="0"/>
                  <a:pt x="861841" y="19085"/>
                  <a:pt x="885709" y="42942"/>
                </a:cubicBezTo>
                <a:cubicBezTo>
                  <a:pt x="4465867" y="3621440"/>
                  <a:pt x="4465867" y="3621440"/>
                  <a:pt x="4465867" y="3621440"/>
                </a:cubicBezTo>
                <a:cubicBezTo>
                  <a:pt x="4489735" y="3645297"/>
                  <a:pt x="4508829" y="3693010"/>
                  <a:pt x="4508829" y="3731181"/>
                </a:cubicBezTo>
                <a:cubicBezTo>
                  <a:pt x="4508829" y="6403126"/>
                  <a:pt x="4508829" y="6403126"/>
                  <a:pt x="4508829" y="6403126"/>
                </a:cubicBezTo>
                <a:cubicBezTo>
                  <a:pt x="4508829" y="6441297"/>
                  <a:pt x="4532697" y="6489010"/>
                  <a:pt x="4556565" y="6512867"/>
                </a:cubicBezTo>
                <a:cubicBezTo>
                  <a:pt x="4817916" y="6774097"/>
                  <a:pt x="4883254" y="6839405"/>
                  <a:pt x="4899588" y="6855732"/>
                </a:cubicBezTo>
                <a:lnTo>
                  <a:pt x="4901856" y="6857999"/>
                </a:lnTo>
                <a:lnTo>
                  <a:pt x="0" y="6857999"/>
                </a:lnTo>
                <a:lnTo>
                  <a:pt x="0" y="31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9B49D6-AA7E-246A-FA53-C7D90F43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657DA8-274F-BA6C-2BA1-691DCA850B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C1635-E78E-7392-E669-89A05696E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209" y="2506084"/>
            <a:ext cx="5567423" cy="1188720"/>
          </a:xfrm>
        </p:spPr>
        <p:txBody>
          <a:bodyPr anchor="b"/>
          <a:lstStyle>
            <a:lvl1pPr algn="r">
              <a:defRPr sz="31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Sample section break, 31pt Segoe UI Bold, two-line limit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3F7100-9AD4-A255-6B2E-799D923EA7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7209" y="4003849"/>
            <a:ext cx="5567423" cy="1019564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F7754-562E-9FD6-6F17-36CDA728E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3" name="Picture Placeholder 31">
            <a:extLst>
              <a:ext uri="{FF2B5EF4-FFF2-40B4-BE49-F238E27FC236}">
                <a16:creationId xmlns:a16="http://schemas.microsoft.com/office/drawing/2014/main" id="{07E5F5C4-7E80-70D5-7145-1F7B340DF0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1508" y="2799629"/>
            <a:ext cx="1590484" cy="15904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none" anchor="ctr"/>
          <a:lstStyle>
            <a:lvl1pPr marL="0" indent="0" algn="ctr"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52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A5B18AAF-0A6B-84FD-7D0C-DF1616D1D6D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465741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518EC87-F51F-68B1-7FBF-A0DC2B499E6F}"/>
              </a:ext>
            </a:extLst>
          </p:cNvPr>
          <p:cNvSpPr/>
          <p:nvPr userDrawn="1"/>
        </p:nvSpPr>
        <p:spPr>
          <a:xfrm>
            <a:off x="0" y="1"/>
            <a:ext cx="4901856" cy="6857999"/>
          </a:xfrm>
          <a:custGeom>
            <a:avLst/>
            <a:gdLst>
              <a:gd name="connsiteX0" fmla="*/ 0 w 4901856"/>
              <a:gd name="connsiteY0" fmla="*/ 0 h 6857999"/>
              <a:gd name="connsiteX1" fmla="*/ 26471 w 4901856"/>
              <a:gd name="connsiteY1" fmla="*/ 0 h 6857999"/>
              <a:gd name="connsiteX2" fmla="*/ 158393 w 4901856"/>
              <a:gd name="connsiteY2" fmla="*/ 0 h 6857999"/>
              <a:gd name="connsiteX3" fmla="*/ 273847 w 4901856"/>
              <a:gd name="connsiteY3" fmla="*/ 0 h 6857999"/>
              <a:gd name="connsiteX4" fmla="*/ 373932 w 4901856"/>
              <a:gd name="connsiteY4" fmla="*/ 0 h 6857999"/>
              <a:gd name="connsiteX5" fmla="*/ 459745 w 4901856"/>
              <a:gd name="connsiteY5" fmla="*/ 0 h 6857999"/>
              <a:gd name="connsiteX6" fmla="*/ 507101 w 4901856"/>
              <a:gd name="connsiteY6" fmla="*/ 0 h 6857999"/>
              <a:gd name="connsiteX7" fmla="*/ 532384 w 4901856"/>
              <a:gd name="connsiteY7" fmla="*/ 0 h 6857999"/>
              <a:gd name="connsiteX8" fmla="*/ 775918 w 4901856"/>
              <a:gd name="connsiteY8" fmla="*/ 0 h 6857999"/>
              <a:gd name="connsiteX9" fmla="*/ 885709 w 4901856"/>
              <a:gd name="connsiteY9" fmla="*/ 42942 h 6857999"/>
              <a:gd name="connsiteX10" fmla="*/ 4465867 w 4901856"/>
              <a:gd name="connsiteY10" fmla="*/ 3621440 h 6857999"/>
              <a:gd name="connsiteX11" fmla="*/ 4508829 w 4901856"/>
              <a:gd name="connsiteY11" fmla="*/ 3731181 h 6857999"/>
              <a:gd name="connsiteX12" fmla="*/ 4508829 w 4901856"/>
              <a:gd name="connsiteY12" fmla="*/ 6403126 h 6857999"/>
              <a:gd name="connsiteX13" fmla="*/ 4556565 w 4901856"/>
              <a:gd name="connsiteY13" fmla="*/ 6512867 h 6857999"/>
              <a:gd name="connsiteX14" fmla="*/ 4899588 w 4901856"/>
              <a:gd name="connsiteY14" fmla="*/ 6855732 h 6857999"/>
              <a:gd name="connsiteX15" fmla="*/ 4901856 w 4901856"/>
              <a:gd name="connsiteY15" fmla="*/ 6857999 h 6857999"/>
              <a:gd name="connsiteX16" fmla="*/ 0 w 4901856"/>
              <a:gd name="connsiteY16" fmla="*/ 6857999 h 6857999"/>
              <a:gd name="connsiteX17" fmla="*/ 0 w 4901856"/>
              <a:gd name="connsiteY17" fmla="*/ 3174 h 6857999"/>
              <a:gd name="connsiteX18" fmla="*/ 0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0" y="0"/>
                </a:moveTo>
                <a:lnTo>
                  <a:pt x="26471" y="0"/>
                </a:lnTo>
                <a:lnTo>
                  <a:pt x="158393" y="0"/>
                </a:lnTo>
                <a:lnTo>
                  <a:pt x="273847" y="0"/>
                </a:lnTo>
                <a:lnTo>
                  <a:pt x="373932" y="0"/>
                </a:lnTo>
                <a:lnTo>
                  <a:pt x="459745" y="0"/>
                </a:lnTo>
                <a:lnTo>
                  <a:pt x="507101" y="0"/>
                </a:lnTo>
                <a:lnTo>
                  <a:pt x="532384" y="0"/>
                </a:lnTo>
                <a:cubicBezTo>
                  <a:pt x="775918" y="0"/>
                  <a:pt x="775918" y="0"/>
                  <a:pt x="775918" y="0"/>
                </a:cubicBezTo>
                <a:cubicBezTo>
                  <a:pt x="814106" y="0"/>
                  <a:pt x="861841" y="19085"/>
                  <a:pt x="885709" y="42942"/>
                </a:cubicBezTo>
                <a:cubicBezTo>
                  <a:pt x="4465867" y="3621440"/>
                  <a:pt x="4465867" y="3621440"/>
                  <a:pt x="4465867" y="3621440"/>
                </a:cubicBezTo>
                <a:cubicBezTo>
                  <a:pt x="4489735" y="3645297"/>
                  <a:pt x="4508829" y="3693010"/>
                  <a:pt x="4508829" y="3731181"/>
                </a:cubicBezTo>
                <a:cubicBezTo>
                  <a:pt x="4508829" y="6403126"/>
                  <a:pt x="4508829" y="6403126"/>
                  <a:pt x="4508829" y="6403126"/>
                </a:cubicBezTo>
                <a:cubicBezTo>
                  <a:pt x="4508829" y="6441297"/>
                  <a:pt x="4532697" y="6489010"/>
                  <a:pt x="4556565" y="6512867"/>
                </a:cubicBezTo>
                <a:cubicBezTo>
                  <a:pt x="4817916" y="6774097"/>
                  <a:pt x="4883254" y="6839405"/>
                  <a:pt x="4899588" y="6855732"/>
                </a:cubicBezTo>
                <a:lnTo>
                  <a:pt x="4901856" y="6857999"/>
                </a:lnTo>
                <a:lnTo>
                  <a:pt x="0" y="6857999"/>
                </a:lnTo>
                <a:lnTo>
                  <a:pt x="0" y="317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9B49D6-AA7E-246A-FA53-C7D90F43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657DA8-274F-BA6C-2BA1-691DCA850B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C1635-E78E-7392-E669-89A05696E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209" y="2506084"/>
            <a:ext cx="5567423" cy="1188720"/>
          </a:xfrm>
        </p:spPr>
        <p:txBody>
          <a:bodyPr anchor="b"/>
          <a:lstStyle>
            <a:lvl1pPr algn="r">
              <a:defRPr sz="3100">
                <a:solidFill>
                  <a:srgbClr val="0072CE"/>
                </a:solidFill>
              </a:defRPr>
            </a:lvl1pPr>
          </a:lstStyle>
          <a:p>
            <a:r>
              <a:rPr lang="en-US" dirty="0"/>
              <a:t>Sample section break, 31pt Segoe UI Bold, two-line limit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3F7100-9AD4-A255-6B2E-799D923EA7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7209" y="4003849"/>
            <a:ext cx="5567423" cy="1019564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F7754-562E-9FD6-6F17-36CDA728E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3" name="Picture Placeholder 31">
            <a:extLst>
              <a:ext uri="{FF2B5EF4-FFF2-40B4-BE49-F238E27FC236}">
                <a16:creationId xmlns:a16="http://schemas.microsoft.com/office/drawing/2014/main" id="{563AC793-3426-28ED-2BB6-74974BC4A9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1508" y="2799629"/>
            <a:ext cx="1590484" cy="15904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none" anchor="ctr"/>
          <a:lstStyle>
            <a:lvl1pPr marL="0" indent="0" algn="ctr"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68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Light Image"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798B09-D578-C27F-7565-F769B28F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  <a:effectLst/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AD716-E854-80C1-7B45-2ABB8465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  <a:effectLst/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62864B-797F-22A4-3E37-032DB8A88C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1250950"/>
            <a:ext cx="8264525" cy="638175"/>
          </a:xfrm>
        </p:spPr>
        <p:txBody>
          <a:bodyPr anchor="ctr"/>
          <a:lstStyle/>
          <a:p>
            <a:pPr lvl="0"/>
            <a:r>
              <a:rPr lang="en-US" dirty="0"/>
              <a:t>Right Click &gt; Format Background, to change image in the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A1CB5A-6244-8742-1A38-9126947D23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8B6DED-BAED-30DA-63CD-3A4CE357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504" y="2506084"/>
            <a:ext cx="10864808" cy="1188720"/>
          </a:xfrm>
        </p:spPr>
        <p:txBody>
          <a:bodyPr anchor="b"/>
          <a:lstStyle>
            <a:lvl1pPr>
              <a:defRPr sz="31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Sample section break, 31pt Segoe UI Bold, two-line limit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D3D1AEB-7B91-AF96-4311-DFAB375A8E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504" y="4003849"/>
            <a:ext cx="10864808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</p:spTree>
    <p:extLst>
      <p:ext uri="{BB962C8B-B14F-4D97-AF65-F5344CB8AC3E}">
        <p14:creationId xmlns:p14="http://schemas.microsoft.com/office/powerpoint/2010/main" val="427155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798B09-D578-C27F-7565-F769B28F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AD716-E854-80C1-7B45-2ABB8465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E53F68-6BB5-B9AA-EA98-0EB2DF292C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F8D9037-92DB-752B-0D2D-4733A8B45A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1250950"/>
            <a:ext cx="8264525" cy="638175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Right Click &gt; Format Background, to change image in the background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D56791-E48F-76F6-45C5-CCEF7D07C4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504" y="2506084"/>
            <a:ext cx="10864808" cy="11887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section break, </a:t>
            </a:r>
            <a:br>
              <a:rPr lang="en-US" dirty="0"/>
            </a:br>
            <a:r>
              <a:rPr lang="en-US" dirty="0"/>
              <a:t>31pt Segoe UI Bold, two-line limit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D26C35E-43AF-9461-9477-C5A1157CF8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504" y="4003849"/>
            <a:ext cx="10864808" cy="18288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</p:spTree>
    <p:extLst>
      <p:ext uri="{BB962C8B-B14F-4D97-AF65-F5344CB8AC3E}">
        <p14:creationId xmlns:p14="http://schemas.microsoft.com/office/powerpoint/2010/main" val="2680497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Numbered_Nature Green">
    <p:bg>
      <p:bgPr>
        <a:solidFill>
          <a:srgbClr val="244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720CF-D7B9-6FEB-28D7-0A6FADC81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06" y="0"/>
            <a:ext cx="3767791" cy="3358800"/>
          </a:xfrm>
        </p:spPr>
        <p:txBody>
          <a:bodyPr rIns="0"/>
          <a:lstStyle>
            <a:lvl1pPr algn="r">
              <a:defRPr sz="26000" b="1" i="0" spc="-2500" baseline="0">
                <a:blipFill>
                  <a:blip r:embed="rId2"/>
                  <a:stretch>
                    <a:fillRect l="-32213" t="-24662" r="-32213" b="-24662"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504" y="2506084"/>
            <a:ext cx="8958805" cy="1188720"/>
          </a:xfrm>
        </p:spPr>
        <p:txBody>
          <a:bodyPr anchor="b"/>
          <a:lstStyle>
            <a:lvl1pPr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section break, 31pt Segoe UI Bold, </a:t>
            </a:r>
            <a:br>
              <a:rPr lang="en-US" dirty="0"/>
            </a:br>
            <a:r>
              <a:rPr lang="en-US" dirty="0"/>
              <a:t>two-line limit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3A7D-A198-47DF-A3EF-CB79CB66D2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504" y="4003849"/>
            <a:ext cx="8958805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6A25D-9B18-460F-07C2-6C1477536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80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Numbered_Nature Blue">
    <p:bg>
      <p:bgPr>
        <a:solidFill>
          <a:srgbClr val="131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720CF-D7B9-6FEB-28D7-0A6FADC81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06" y="0"/>
            <a:ext cx="3767791" cy="3358800"/>
          </a:xfrm>
        </p:spPr>
        <p:txBody>
          <a:bodyPr rIns="0"/>
          <a:lstStyle>
            <a:lvl1pPr algn="r">
              <a:defRPr sz="26000" b="1" i="0" spc="-2500" baseline="0">
                <a:blipFill>
                  <a:blip r:embed="rId2"/>
                  <a:stretch>
                    <a:fillRect l="-32213" t="-24662" r="-32213" b="-24662"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504" y="2506084"/>
            <a:ext cx="8958805" cy="1188720"/>
          </a:xfrm>
        </p:spPr>
        <p:txBody>
          <a:bodyPr anchor="b"/>
          <a:lstStyle>
            <a:lvl1pPr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section break, 31pt Segoe UI Bold, </a:t>
            </a:r>
            <a:br>
              <a:rPr lang="en-US" dirty="0"/>
            </a:br>
            <a:r>
              <a:rPr lang="en-US" dirty="0"/>
              <a:t>two-line limit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3A7D-A198-47DF-A3EF-CB79CB66D2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504" y="4003849"/>
            <a:ext cx="8958805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6A25D-9B18-460F-07C2-6C1477536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30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Numbered_Cortev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720CF-D7B9-6FEB-28D7-0A6FADC81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06" y="0"/>
            <a:ext cx="3767791" cy="3358800"/>
          </a:xfrm>
        </p:spPr>
        <p:txBody>
          <a:bodyPr rIns="0"/>
          <a:lstStyle>
            <a:lvl1pPr algn="r">
              <a:defRPr sz="26000" b="1" i="0" spc="-2500" baseline="0">
                <a:blipFill>
                  <a:blip r:embed="rId2"/>
                  <a:stretch>
                    <a:fillRect l="-32213" t="-24662" r="-32213" b="-24662"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504" y="2506084"/>
            <a:ext cx="8958805" cy="1188720"/>
          </a:xfrm>
        </p:spPr>
        <p:txBody>
          <a:bodyPr anchor="b"/>
          <a:lstStyle>
            <a:lvl1pPr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section break, 31pt Segoe UI Bold, </a:t>
            </a:r>
            <a:br>
              <a:rPr lang="en-US" dirty="0"/>
            </a:br>
            <a:r>
              <a:rPr lang="en-US" dirty="0"/>
              <a:t>two-line limit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3A7D-A198-47DF-A3EF-CB79CB66D2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504" y="4003849"/>
            <a:ext cx="8958805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6A25D-9B18-460F-07C2-6C1477536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85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Numbered_Tech Blue">
    <p:bg>
      <p:bgPr>
        <a:solidFill>
          <a:srgbClr val="4E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720CF-D7B9-6FEB-28D7-0A6FADC81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06" y="0"/>
            <a:ext cx="3767791" cy="3358800"/>
          </a:xfrm>
        </p:spPr>
        <p:txBody>
          <a:bodyPr rIns="0"/>
          <a:lstStyle>
            <a:lvl1pPr algn="r">
              <a:defRPr sz="26000" b="1" i="0" spc="-2500" baseline="0">
                <a:blipFill>
                  <a:blip r:embed="rId2"/>
                  <a:stretch>
                    <a:fillRect l="-32213" t="-24662" r="-32213" b="-24662"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504" y="2506084"/>
            <a:ext cx="8958805" cy="1188720"/>
          </a:xfrm>
        </p:spPr>
        <p:txBody>
          <a:bodyPr anchor="b"/>
          <a:lstStyle>
            <a:lvl1pPr>
              <a:defRPr sz="31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Sample section break, 31pt Segoe UI Bold, </a:t>
            </a:r>
            <a:br>
              <a:rPr lang="en-US" dirty="0"/>
            </a:br>
            <a:r>
              <a:rPr lang="en-US" dirty="0"/>
              <a:t>two-line limit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3A7D-A198-47DF-A3EF-CB79CB66D2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504" y="4003849"/>
            <a:ext cx="8958805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B3A7E-7B10-0646-4F1E-BCBC2C30C6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9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Natur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04AF65-6804-FEB3-E4E2-575E9B57CF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98691" y="1"/>
            <a:ext cx="4901856" cy="6857999"/>
          </a:xfrm>
          <a:custGeom>
            <a:avLst/>
            <a:gdLst>
              <a:gd name="connsiteX0" fmla="*/ 4125938 w 4901856"/>
              <a:gd name="connsiteY0" fmla="*/ 0 h 6857999"/>
              <a:gd name="connsiteX1" fmla="*/ 4369472 w 4901856"/>
              <a:gd name="connsiteY1" fmla="*/ 0 h 6857999"/>
              <a:gd name="connsiteX2" fmla="*/ 4394755 w 4901856"/>
              <a:gd name="connsiteY2" fmla="*/ 0 h 6857999"/>
              <a:gd name="connsiteX3" fmla="*/ 4442111 w 4901856"/>
              <a:gd name="connsiteY3" fmla="*/ 0 h 6857999"/>
              <a:gd name="connsiteX4" fmla="*/ 4527924 w 4901856"/>
              <a:gd name="connsiteY4" fmla="*/ 0 h 6857999"/>
              <a:gd name="connsiteX5" fmla="*/ 4628009 w 4901856"/>
              <a:gd name="connsiteY5" fmla="*/ 0 h 6857999"/>
              <a:gd name="connsiteX6" fmla="*/ 4743463 w 4901856"/>
              <a:gd name="connsiteY6" fmla="*/ 0 h 6857999"/>
              <a:gd name="connsiteX7" fmla="*/ 4875385 w 4901856"/>
              <a:gd name="connsiteY7" fmla="*/ 0 h 6857999"/>
              <a:gd name="connsiteX8" fmla="*/ 4901856 w 4901856"/>
              <a:gd name="connsiteY8" fmla="*/ 0 h 6857999"/>
              <a:gd name="connsiteX9" fmla="*/ 4901856 w 4901856"/>
              <a:gd name="connsiteY9" fmla="*/ 3174 h 6857999"/>
              <a:gd name="connsiteX10" fmla="*/ 4901856 w 4901856"/>
              <a:gd name="connsiteY10" fmla="*/ 6857999 h 6857999"/>
              <a:gd name="connsiteX11" fmla="*/ 0 w 4901856"/>
              <a:gd name="connsiteY11" fmla="*/ 6857999 h 6857999"/>
              <a:gd name="connsiteX12" fmla="*/ 2268 w 4901856"/>
              <a:gd name="connsiteY12" fmla="*/ 6855732 h 6857999"/>
              <a:gd name="connsiteX13" fmla="*/ 345291 w 4901856"/>
              <a:gd name="connsiteY13" fmla="*/ 6512867 h 6857999"/>
              <a:gd name="connsiteX14" fmla="*/ 393027 w 4901856"/>
              <a:gd name="connsiteY14" fmla="*/ 6403126 h 6857999"/>
              <a:gd name="connsiteX15" fmla="*/ 393027 w 4901856"/>
              <a:gd name="connsiteY15" fmla="*/ 3731181 h 6857999"/>
              <a:gd name="connsiteX16" fmla="*/ 435989 w 4901856"/>
              <a:gd name="connsiteY16" fmla="*/ 3621440 h 6857999"/>
              <a:gd name="connsiteX17" fmla="*/ 4016147 w 4901856"/>
              <a:gd name="connsiteY17" fmla="*/ 42942 h 6857999"/>
              <a:gd name="connsiteX18" fmla="*/ 4125938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4125938" y="0"/>
                </a:moveTo>
                <a:cubicBezTo>
                  <a:pt x="4125938" y="0"/>
                  <a:pt x="4125938" y="0"/>
                  <a:pt x="4369472" y="0"/>
                </a:cubicBezTo>
                <a:lnTo>
                  <a:pt x="4394755" y="0"/>
                </a:lnTo>
                <a:lnTo>
                  <a:pt x="4442111" y="0"/>
                </a:lnTo>
                <a:lnTo>
                  <a:pt x="4527924" y="0"/>
                </a:lnTo>
                <a:lnTo>
                  <a:pt x="4628009" y="0"/>
                </a:lnTo>
                <a:lnTo>
                  <a:pt x="4743463" y="0"/>
                </a:lnTo>
                <a:lnTo>
                  <a:pt x="4875385" y="0"/>
                </a:lnTo>
                <a:lnTo>
                  <a:pt x="4901856" y="0"/>
                </a:lnTo>
                <a:lnTo>
                  <a:pt x="4901856" y="3174"/>
                </a:lnTo>
                <a:lnTo>
                  <a:pt x="4901856" y="6857999"/>
                </a:lnTo>
                <a:lnTo>
                  <a:pt x="0" y="6857999"/>
                </a:lnTo>
                <a:lnTo>
                  <a:pt x="2268" y="6855732"/>
                </a:lnTo>
                <a:cubicBezTo>
                  <a:pt x="18602" y="6839405"/>
                  <a:pt x="83940" y="6774097"/>
                  <a:pt x="345291" y="6512867"/>
                </a:cubicBezTo>
                <a:cubicBezTo>
                  <a:pt x="369159" y="6489010"/>
                  <a:pt x="393027" y="6441297"/>
                  <a:pt x="393027" y="6403126"/>
                </a:cubicBezTo>
                <a:cubicBezTo>
                  <a:pt x="393027" y="6403126"/>
                  <a:pt x="393027" y="6403126"/>
                  <a:pt x="393027" y="3731181"/>
                </a:cubicBezTo>
                <a:cubicBezTo>
                  <a:pt x="393027" y="3693010"/>
                  <a:pt x="412121" y="3645297"/>
                  <a:pt x="435989" y="3621440"/>
                </a:cubicBezTo>
                <a:cubicBezTo>
                  <a:pt x="435989" y="3621440"/>
                  <a:pt x="435989" y="3621440"/>
                  <a:pt x="4016147" y="42942"/>
                </a:cubicBezTo>
                <a:cubicBezTo>
                  <a:pt x="4040015" y="19085"/>
                  <a:pt x="4087750" y="0"/>
                  <a:pt x="412593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58C165D-D6C6-497F-9C38-713878061264}"/>
              </a:ext>
            </a:extLst>
          </p:cNvPr>
          <p:cNvSpPr>
            <a:spLocks/>
          </p:cNvSpPr>
          <p:nvPr userDrawn="1"/>
        </p:nvSpPr>
        <p:spPr bwMode="auto">
          <a:xfrm>
            <a:off x="-3574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1758" y="2854518"/>
            <a:ext cx="5940000" cy="1188720"/>
          </a:xfrm>
        </p:spPr>
        <p:txBody>
          <a:bodyPr anchor="b"/>
          <a:lstStyle>
            <a:lvl1pPr algn="l">
              <a:lnSpc>
                <a:spcPct val="100000"/>
              </a:lnSpc>
              <a:defRPr sz="31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cover slide, title 31pt, Segoe UI Bold, two-line limit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1758" y="4316576"/>
            <a:ext cx="5536750" cy="274320"/>
          </a:xfrm>
        </p:spPr>
        <p:txBody>
          <a:bodyPr anchor="t"/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subtitle, 18pt, Segoe UI Regular</a:t>
            </a:r>
          </a:p>
        </p:txBody>
      </p:sp>
      <p:sp>
        <p:nvSpPr>
          <p:cNvPr id="9" name="Text Placeholder 34">
            <a:extLst>
              <a:ext uri="{FF2B5EF4-FFF2-40B4-BE49-F238E27FC236}">
                <a16:creationId xmlns:a16="http://schemas.microsoft.com/office/drawing/2014/main" id="{EED06128-6ED5-4E9E-A040-6E30F7262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1758" y="4629397"/>
            <a:ext cx="4124261" cy="2743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Year, 14pt Segoe UI Bold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24FFC-BCA1-FA97-1504-0B322B849C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1756" y="1256760"/>
            <a:ext cx="1980000" cy="392914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0980D-D146-288D-77EA-7AFC5C25E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700" y="6492240"/>
            <a:ext cx="4114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03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Numbere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720CF-D7B9-6FEB-28D7-0A6FADC81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06" y="0"/>
            <a:ext cx="3767791" cy="3358800"/>
          </a:xfrm>
        </p:spPr>
        <p:txBody>
          <a:bodyPr rIns="0"/>
          <a:lstStyle>
            <a:lvl1pPr algn="r">
              <a:defRPr sz="26000" b="1" i="0" spc="-2500" baseline="0">
                <a:blipFill>
                  <a:blip r:embed="rId2"/>
                  <a:stretch>
                    <a:fillRect l="-32213" t="-24662" r="-32213" b="-24662"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504" y="2506084"/>
            <a:ext cx="8958805" cy="1188720"/>
          </a:xfrm>
        </p:spPr>
        <p:txBody>
          <a:bodyPr anchor="b"/>
          <a:lstStyle>
            <a:lvl1pPr>
              <a:defRPr sz="31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Sample section break, 31pt Segoe UI Bold, </a:t>
            </a:r>
            <a:br>
              <a:rPr lang="en-US" dirty="0"/>
            </a:br>
            <a:r>
              <a:rPr lang="en-US" dirty="0"/>
              <a:t>two-line limit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3A7D-A198-47DF-A3EF-CB79CB66D2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504" y="4003849"/>
            <a:ext cx="8958805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B16B3-A3FE-2620-28DE-E5B49BE781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92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Nature Green">
    <p:bg>
      <p:bgPr>
        <a:solidFill>
          <a:srgbClr val="244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D092AE-828D-B545-3B23-7383E84255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0" y="1990847"/>
            <a:ext cx="8264525" cy="3484240"/>
          </a:xfrm>
        </p:spPr>
        <p:txBody>
          <a:bodyPr/>
          <a:lstStyle>
            <a:lvl1pPr>
              <a:lnSpc>
                <a:spcPct val="90000"/>
              </a:lnSpc>
              <a:spcAft>
                <a:spcPts val="1400"/>
              </a:spcAft>
              <a:defRPr sz="6000" b="1" i="0" spc="-1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b="1" spc="0" baseline="0">
                <a:solidFill>
                  <a:schemeClr val="bg1"/>
                </a:solidFill>
              </a:defRPr>
            </a:lvl2pPr>
            <a:lvl3pPr marL="256032" indent="0">
              <a:buNone/>
              <a:defRPr sz="1400"/>
            </a:lvl3pPr>
            <a:lvl4pPr marL="457200" indent="0">
              <a:buNone/>
              <a:defRPr sz="1400"/>
            </a:lvl4pPr>
            <a:lvl5pPr marL="713232" indent="0">
              <a:buNone/>
              <a:defRPr sz="1400"/>
            </a:lvl5pPr>
          </a:lstStyle>
          <a:p>
            <a:r>
              <a:rPr lang="en-GB" dirty="0"/>
              <a:t>Statement goes here. No more than three lines in length.</a:t>
            </a:r>
          </a:p>
          <a:p>
            <a:pPr lvl="1"/>
            <a:r>
              <a:rPr lang="en-GB" dirty="0"/>
              <a:t>Name,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798B09-D578-C27F-7565-F769B28F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AD716-E854-80C1-7B45-2ABB8465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4FE92-0FEF-D54B-6E62-17211FF29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98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Nature Blue">
    <p:bg>
      <p:bgPr>
        <a:solidFill>
          <a:srgbClr val="131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D092AE-828D-B545-3B23-7383E84255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0" y="1990847"/>
            <a:ext cx="8264525" cy="3484240"/>
          </a:xfrm>
        </p:spPr>
        <p:txBody>
          <a:bodyPr/>
          <a:lstStyle>
            <a:lvl1pPr>
              <a:lnSpc>
                <a:spcPct val="90000"/>
              </a:lnSpc>
              <a:spcAft>
                <a:spcPts val="1400"/>
              </a:spcAft>
              <a:defRPr sz="6000" b="1" i="0" spc="-1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b="1" spc="0" baseline="0">
                <a:solidFill>
                  <a:schemeClr val="bg1"/>
                </a:solidFill>
              </a:defRPr>
            </a:lvl2pPr>
            <a:lvl3pPr marL="256032" indent="0">
              <a:buNone/>
              <a:defRPr sz="1400"/>
            </a:lvl3pPr>
            <a:lvl4pPr marL="457200" indent="0">
              <a:buNone/>
              <a:defRPr sz="1400"/>
            </a:lvl4pPr>
            <a:lvl5pPr marL="713232" indent="0">
              <a:buNone/>
              <a:defRPr sz="1400"/>
            </a:lvl5pPr>
          </a:lstStyle>
          <a:p>
            <a:r>
              <a:rPr lang="en-GB" dirty="0"/>
              <a:t>Statement goes here. No more than three lines in length.</a:t>
            </a:r>
          </a:p>
          <a:p>
            <a:pPr lvl="1"/>
            <a:r>
              <a:rPr lang="en-GB" dirty="0"/>
              <a:t>Name,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798B09-D578-C27F-7565-F769B28F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AD716-E854-80C1-7B45-2ABB8465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E53F68-6BB5-B9AA-EA98-0EB2DF292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77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Corteva Blue">
    <p:bg>
      <p:bgPr>
        <a:solidFill>
          <a:srgbClr val="037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6A25D-9B18-460F-07C2-6C1477536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D092AE-828D-B545-3B23-7383E84255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0" y="1990847"/>
            <a:ext cx="8264525" cy="3484240"/>
          </a:xfrm>
        </p:spPr>
        <p:txBody>
          <a:bodyPr/>
          <a:lstStyle>
            <a:lvl1pPr>
              <a:lnSpc>
                <a:spcPct val="90000"/>
              </a:lnSpc>
              <a:spcAft>
                <a:spcPts val="1400"/>
              </a:spcAft>
              <a:defRPr sz="6000" b="1" i="0" spc="-1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b="1" spc="0" baseline="0">
                <a:solidFill>
                  <a:schemeClr val="bg1"/>
                </a:solidFill>
              </a:defRPr>
            </a:lvl2pPr>
            <a:lvl3pPr marL="256032" indent="0">
              <a:buNone/>
              <a:defRPr sz="1400"/>
            </a:lvl3pPr>
            <a:lvl4pPr marL="457200" indent="0">
              <a:buNone/>
              <a:defRPr sz="1400"/>
            </a:lvl4pPr>
            <a:lvl5pPr marL="713232" indent="0">
              <a:buNone/>
              <a:defRPr sz="1400"/>
            </a:lvl5pPr>
          </a:lstStyle>
          <a:p>
            <a:r>
              <a:rPr lang="en-GB" dirty="0"/>
              <a:t>Statement goes here. No more than three lines in length.</a:t>
            </a:r>
          </a:p>
          <a:p>
            <a:pPr lvl="1"/>
            <a:r>
              <a:rPr lang="en-GB" dirty="0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762179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Tech Blue">
    <p:bg>
      <p:bgPr>
        <a:solidFill>
          <a:srgbClr val="4E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D092AE-828D-B545-3B23-7383E84255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0" y="1990847"/>
            <a:ext cx="8264525" cy="3484240"/>
          </a:xfrm>
        </p:spPr>
        <p:txBody>
          <a:bodyPr/>
          <a:lstStyle>
            <a:lvl1pPr>
              <a:lnSpc>
                <a:spcPct val="90000"/>
              </a:lnSpc>
              <a:spcAft>
                <a:spcPts val="1400"/>
              </a:spcAft>
              <a:defRPr sz="6000" b="1" i="0" spc="-10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b="1" spc="0" baseline="0">
                <a:solidFill>
                  <a:schemeClr val="tx1"/>
                </a:solidFill>
              </a:defRPr>
            </a:lvl2pPr>
            <a:lvl3pPr marL="256032" indent="0">
              <a:buNone/>
              <a:defRPr sz="1400"/>
            </a:lvl3pPr>
            <a:lvl4pPr marL="457200" indent="0">
              <a:buNone/>
              <a:defRPr sz="1400"/>
            </a:lvl4pPr>
            <a:lvl5pPr marL="713232" indent="0">
              <a:buNone/>
              <a:defRPr sz="1400"/>
            </a:lvl5pPr>
          </a:lstStyle>
          <a:p>
            <a:r>
              <a:rPr lang="en-GB" dirty="0"/>
              <a:t>Statement goes here. No more than three lines in length.</a:t>
            </a:r>
          </a:p>
          <a:p>
            <a:pPr lvl="1"/>
            <a:r>
              <a:rPr lang="en-GB" dirty="0"/>
              <a:t>Name,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72D45-0475-A607-B124-1E24083CF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8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D092AE-828D-B545-3B23-7383E84255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0" y="1990847"/>
            <a:ext cx="8264525" cy="3484240"/>
          </a:xfrm>
        </p:spPr>
        <p:txBody>
          <a:bodyPr/>
          <a:lstStyle>
            <a:lvl1pPr>
              <a:lnSpc>
                <a:spcPct val="90000"/>
              </a:lnSpc>
              <a:spcAft>
                <a:spcPts val="1400"/>
              </a:spcAft>
              <a:defRPr sz="6000" b="1" i="0" spc="-10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b="1" spc="0" baseline="0">
                <a:solidFill>
                  <a:schemeClr val="tx1"/>
                </a:solidFill>
              </a:defRPr>
            </a:lvl2pPr>
            <a:lvl3pPr marL="256032" indent="0">
              <a:buNone/>
              <a:defRPr sz="1400"/>
            </a:lvl3pPr>
            <a:lvl4pPr marL="457200" indent="0">
              <a:buNone/>
              <a:defRPr sz="1400"/>
            </a:lvl4pPr>
            <a:lvl5pPr marL="713232" indent="0">
              <a:buNone/>
              <a:defRPr sz="1400"/>
            </a:lvl5pPr>
          </a:lstStyle>
          <a:p>
            <a:r>
              <a:rPr lang="en-GB" dirty="0"/>
              <a:t>Statement goes here. No more than three lines in length.</a:t>
            </a:r>
          </a:p>
          <a:p>
            <a:pPr lvl="1"/>
            <a:r>
              <a:rPr lang="en-GB" dirty="0"/>
              <a:t>Name,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72D45-0475-A607-B124-1E24083CF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Light Image"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D092AE-828D-B545-3B23-7383E84255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0" y="1990847"/>
            <a:ext cx="8264525" cy="3484240"/>
          </a:xfrm>
          <a:effectLst/>
        </p:spPr>
        <p:txBody>
          <a:bodyPr/>
          <a:lstStyle>
            <a:lvl1pPr>
              <a:lnSpc>
                <a:spcPct val="90000"/>
              </a:lnSpc>
              <a:spcAft>
                <a:spcPts val="1400"/>
              </a:spcAft>
              <a:defRPr sz="6000" b="1" i="0" spc="-10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b="1" spc="0" baseline="0">
                <a:solidFill>
                  <a:schemeClr val="tx1"/>
                </a:solidFill>
              </a:defRPr>
            </a:lvl2pPr>
            <a:lvl3pPr marL="256032" indent="0">
              <a:buNone/>
              <a:defRPr sz="1400"/>
            </a:lvl3pPr>
            <a:lvl4pPr marL="457200" indent="0">
              <a:buNone/>
              <a:defRPr sz="1400"/>
            </a:lvl4pPr>
            <a:lvl5pPr marL="713232" indent="0">
              <a:buNone/>
              <a:defRPr sz="1400"/>
            </a:lvl5pPr>
          </a:lstStyle>
          <a:p>
            <a:r>
              <a:rPr lang="en-GB" dirty="0"/>
              <a:t>Statement goes here. No more than three lines in length.</a:t>
            </a:r>
          </a:p>
          <a:p>
            <a:pPr lvl="1"/>
            <a:r>
              <a:rPr lang="en-GB" dirty="0"/>
              <a:t>Name,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798B09-D578-C27F-7565-F769B28F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  <a:effectLst/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AD716-E854-80C1-7B45-2ABB8465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  <a:effectLst/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62864B-797F-22A4-3E37-032DB8A88C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1250950"/>
            <a:ext cx="8264525" cy="638175"/>
          </a:xfrm>
        </p:spPr>
        <p:txBody>
          <a:bodyPr anchor="ctr"/>
          <a:lstStyle/>
          <a:p>
            <a:pPr lvl="0"/>
            <a:r>
              <a:rPr lang="en-US" dirty="0"/>
              <a:t>Right Click &gt; Format Background, to change image in the background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37FB4C-4BD5-AA0C-CDC9-7ACEF365B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7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D092AE-828D-B545-3B23-7383E84255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0" y="1990847"/>
            <a:ext cx="8264525" cy="34842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Aft>
                <a:spcPts val="1400"/>
              </a:spcAft>
              <a:defRPr sz="6000" b="1" i="0" spc="-1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b="1" spc="0" baseline="0">
                <a:solidFill>
                  <a:schemeClr val="bg1"/>
                </a:solidFill>
              </a:defRPr>
            </a:lvl2pPr>
            <a:lvl3pPr marL="256032" indent="0">
              <a:buNone/>
              <a:defRPr sz="1400"/>
            </a:lvl3pPr>
            <a:lvl4pPr marL="457200" indent="0">
              <a:buNone/>
              <a:defRPr sz="1400"/>
            </a:lvl4pPr>
            <a:lvl5pPr marL="713232" indent="0">
              <a:buNone/>
              <a:defRPr sz="1400"/>
            </a:lvl5pPr>
          </a:lstStyle>
          <a:p>
            <a:r>
              <a:rPr lang="en-GB" dirty="0"/>
              <a:t>Statement goes here. No more than three lines in length.</a:t>
            </a:r>
          </a:p>
          <a:p>
            <a:pPr lvl="1"/>
            <a:r>
              <a:rPr lang="en-GB" dirty="0"/>
              <a:t>Name,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798B09-D578-C27F-7565-F769B28F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AD716-E854-80C1-7B45-2ABB8465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E53F68-6BB5-B9AA-EA98-0EB2DF292C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F8D9037-92DB-752B-0D2D-4733A8B45A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1250950"/>
            <a:ext cx="8264525" cy="638175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Right Click &gt; Format Background, to change image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1646417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ture Green">
    <p:bg>
      <p:bgPr>
        <a:solidFill>
          <a:srgbClr val="244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7086" y="2242457"/>
            <a:ext cx="12420000" cy="1719943"/>
          </a:xfrm>
          <a:noFill/>
        </p:spPr>
        <p:txBody>
          <a:bodyPr rIns="97200" anchor="ctr" anchorCtr="0"/>
          <a:lstStyle>
            <a:lvl1pPr algn="ctr">
              <a:defRPr sz="15000" b="1" i="0" spc="-60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r>
              <a:rPr lang="en-US" dirty="0"/>
              <a:t>Enter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6A25D-9B18-460F-07C2-6C1477536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98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ture Blue">
    <p:bg>
      <p:bgPr>
        <a:solidFill>
          <a:srgbClr val="131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7086" y="2242457"/>
            <a:ext cx="12420000" cy="1719943"/>
          </a:xfrm>
          <a:noFill/>
        </p:spPr>
        <p:txBody>
          <a:bodyPr rIns="97200" anchor="ctr" anchorCtr="0"/>
          <a:lstStyle>
            <a:lvl1pPr algn="ctr">
              <a:defRPr sz="15000" b="1" i="0" spc="-60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r>
              <a:rPr lang="en-US" dirty="0"/>
              <a:t>Enter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6A25D-9B18-460F-07C2-6C1477536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3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Corteva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77DD87-586E-847A-4A59-BC8FA3EBCF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98691" y="1"/>
            <a:ext cx="4901856" cy="6857999"/>
          </a:xfrm>
          <a:custGeom>
            <a:avLst/>
            <a:gdLst>
              <a:gd name="connsiteX0" fmla="*/ 4125938 w 4901856"/>
              <a:gd name="connsiteY0" fmla="*/ 0 h 6857999"/>
              <a:gd name="connsiteX1" fmla="*/ 4369472 w 4901856"/>
              <a:gd name="connsiteY1" fmla="*/ 0 h 6857999"/>
              <a:gd name="connsiteX2" fmla="*/ 4394755 w 4901856"/>
              <a:gd name="connsiteY2" fmla="*/ 0 h 6857999"/>
              <a:gd name="connsiteX3" fmla="*/ 4442111 w 4901856"/>
              <a:gd name="connsiteY3" fmla="*/ 0 h 6857999"/>
              <a:gd name="connsiteX4" fmla="*/ 4527924 w 4901856"/>
              <a:gd name="connsiteY4" fmla="*/ 0 h 6857999"/>
              <a:gd name="connsiteX5" fmla="*/ 4628009 w 4901856"/>
              <a:gd name="connsiteY5" fmla="*/ 0 h 6857999"/>
              <a:gd name="connsiteX6" fmla="*/ 4743463 w 4901856"/>
              <a:gd name="connsiteY6" fmla="*/ 0 h 6857999"/>
              <a:gd name="connsiteX7" fmla="*/ 4875385 w 4901856"/>
              <a:gd name="connsiteY7" fmla="*/ 0 h 6857999"/>
              <a:gd name="connsiteX8" fmla="*/ 4901856 w 4901856"/>
              <a:gd name="connsiteY8" fmla="*/ 0 h 6857999"/>
              <a:gd name="connsiteX9" fmla="*/ 4901856 w 4901856"/>
              <a:gd name="connsiteY9" fmla="*/ 3174 h 6857999"/>
              <a:gd name="connsiteX10" fmla="*/ 4901856 w 4901856"/>
              <a:gd name="connsiteY10" fmla="*/ 6857999 h 6857999"/>
              <a:gd name="connsiteX11" fmla="*/ 0 w 4901856"/>
              <a:gd name="connsiteY11" fmla="*/ 6857999 h 6857999"/>
              <a:gd name="connsiteX12" fmla="*/ 2268 w 4901856"/>
              <a:gd name="connsiteY12" fmla="*/ 6855732 h 6857999"/>
              <a:gd name="connsiteX13" fmla="*/ 345291 w 4901856"/>
              <a:gd name="connsiteY13" fmla="*/ 6512867 h 6857999"/>
              <a:gd name="connsiteX14" fmla="*/ 393027 w 4901856"/>
              <a:gd name="connsiteY14" fmla="*/ 6403126 h 6857999"/>
              <a:gd name="connsiteX15" fmla="*/ 393027 w 4901856"/>
              <a:gd name="connsiteY15" fmla="*/ 3731181 h 6857999"/>
              <a:gd name="connsiteX16" fmla="*/ 435989 w 4901856"/>
              <a:gd name="connsiteY16" fmla="*/ 3621440 h 6857999"/>
              <a:gd name="connsiteX17" fmla="*/ 4016147 w 4901856"/>
              <a:gd name="connsiteY17" fmla="*/ 42942 h 6857999"/>
              <a:gd name="connsiteX18" fmla="*/ 4125938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4125938" y="0"/>
                </a:moveTo>
                <a:cubicBezTo>
                  <a:pt x="4125938" y="0"/>
                  <a:pt x="4125938" y="0"/>
                  <a:pt x="4369472" y="0"/>
                </a:cubicBezTo>
                <a:lnTo>
                  <a:pt x="4394755" y="0"/>
                </a:lnTo>
                <a:lnTo>
                  <a:pt x="4442111" y="0"/>
                </a:lnTo>
                <a:lnTo>
                  <a:pt x="4527924" y="0"/>
                </a:lnTo>
                <a:lnTo>
                  <a:pt x="4628009" y="0"/>
                </a:lnTo>
                <a:lnTo>
                  <a:pt x="4743463" y="0"/>
                </a:lnTo>
                <a:lnTo>
                  <a:pt x="4875385" y="0"/>
                </a:lnTo>
                <a:lnTo>
                  <a:pt x="4901856" y="0"/>
                </a:lnTo>
                <a:lnTo>
                  <a:pt x="4901856" y="3174"/>
                </a:lnTo>
                <a:lnTo>
                  <a:pt x="4901856" y="6857999"/>
                </a:lnTo>
                <a:lnTo>
                  <a:pt x="0" y="6857999"/>
                </a:lnTo>
                <a:lnTo>
                  <a:pt x="2268" y="6855732"/>
                </a:lnTo>
                <a:cubicBezTo>
                  <a:pt x="18602" y="6839405"/>
                  <a:pt x="83940" y="6774097"/>
                  <a:pt x="345291" y="6512867"/>
                </a:cubicBezTo>
                <a:cubicBezTo>
                  <a:pt x="369159" y="6489010"/>
                  <a:pt x="393027" y="6441297"/>
                  <a:pt x="393027" y="6403126"/>
                </a:cubicBezTo>
                <a:cubicBezTo>
                  <a:pt x="393027" y="6403126"/>
                  <a:pt x="393027" y="6403126"/>
                  <a:pt x="393027" y="3731181"/>
                </a:cubicBezTo>
                <a:cubicBezTo>
                  <a:pt x="393027" y="3693010"/>
                  <a:pt x="412121" y="3645297"/>
                  <a:pt x="435989" y="3621440"/>
                </a:cubicBezTo>
                <a:cubicBezTo>
                  <a:pt x="435989" y="3621440"/>
                  <a:pt x="435989" y="3621440"/>
                  <a:pt x="4016147" y="42942"/>
                </a:cubicBezTo>
                <a:cubicBezTo>
                  <a:pt x="4040015" y="19085"/>
                  <a:pt x="4087750" y="0"/>
                  <a:pt x="412593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58C165D-D6C6-497F-9C38-713878061264}"/>
              </a:ext>
            </a:extLst>
          </p:cNvPr>
          <p:cNvSpPr>
            <a:spLocks/>
          </p:cNvSpPr>
          <p:nvPr userDrawn="1"/>
        </p:nvSpPr>
        <p:spPr bwMode="auto">
          <a:xfrm>
            <a:off x="-3574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1758" y="2854518"/>
            <a:ext cx="5940000" cy="1188720"/>
          </a:xfrm>
        </p:spPr>
        <p:txBody>
          <a:bodyPr anchor="b"/>
          <a:lstStyle>
            <a:lvl1pPr algn="l">
              <a:lnSpc>
                <a:spcPct val="100000"/>
              </a:lnSpc>
              <a:defRPr sz="31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cover slide, title 31pt, Segoe UI Bold, two-line limit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1758" y="4316576"/>
            <a:ext cx="5536750" cy="274320"/>
          </a:xfrm>
        </p:spPr>
        <p:txBody>
          <a:bodyPr anchor="t"/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subtitle, 18pt, Segoe UI Regular</a:t>
            </a:r>
          </a:p>
        </p:txBody>
      </p:sp>
      <p:sp>
        <p:nvSpPr>
          <p:cNvPr id="9" name="Text Placeholder 34">
            <a:extLst>
              <a:ext uri="{FF2B5EF4-FFF2-40B4-BE49-F238E27FC236}">
                <a16:creationId xmlns:a16="http://schemas.microsoft.com/office/drawing/2014/main" id="{EED06128-6ED5-4E9E-A040-6E30F7262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1758" y="4629397"/>
            <a:ext cx="4124261" cy="2743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Year, 14pt Segoe UI Bold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24FFC-BCA1-FA97-1504-0B322B849C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61756" y="1256760"/>
            <a:ext cx="1980000" cy="392914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EE30C6-8F47-61D7-267E-4074F0063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700" y="6492240"/>
            <a:ext cx="4114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48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Cortev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7086" y="2242457"/>
            <a:ext cx="12420000" cy="1719943"/>
          </a:xfrm>
          <a:noFill/>
        </p:spPr>
        <p:txBody>
          <a:bodyPr rIns="97200" anchor="ctr" anchorCtr="0"/>
          <a:lstStyle>
            <a:lvl1pPr algn="ctr">
              <a:defRPr sz="15000" b="1" i="0" spc="-60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r>
              <a:rPr lang="en-US" dirty="0"/>
              <a:t>Enter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6A25D-9B18-460F-07C2-6C1477536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59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7086" y="2242457"/>
            <a:ext cx="12420000" cy="1719943"/>
          </a:xfrm>
        </p:spPr>
        <p:txBody>
          <a:bodyPr rIns="97200" anchor="ctr" anchorCtr="0"/>
          <a:lstStyle>
            <a:lvl1pPr algn="ctr">
              <a:defRPr sz="15000" b="1" i="0" spc="-600" baseline="0">
                <a:ln w="127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29552"/>
                        </a:schemeClr>
                      </a:gs>
                      <a:gs pos="74000">
                        <a:schemeClr val="accent2">
                          <a:alpha val="25016"/>
                        </a:schemeClr>
                      </a:gs>
                      <a:gs pos="83000">
                        <a:schemeClr val="accent2">
                          <a:lumMod val="40000"/>
                          <a:lumOff val="60000"/>
                          <a:alpha val="24817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  <a:alpha val="25108"/>
                        </a:schemeClr>
                      </a:gs>
                    </a:gsLst>
                    <a:lin ang="10800000" scaled="0"/>
                  </a:gradFill>
                </a:ln>
                <a:blipFill>
                  <a:blip r:embed="rId2"/>
                  <a:stretch>
                    <a:fillRect/>
                  </a:stretch>
                </a:blip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</a:lstStyle>
          <a:p>
            <a:r>
              <a:rPr lang="en-US" dirty="0"/>
              <a:t>Enter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357A4-66E9-24EF-F3AE-D9609382F7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15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Blue Patter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1B853A5-8726-D62F-ED21-D71C61E5D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504" y="2506084"/>
            <a:ext cx="10864808" cy="1188720"/>
          </a:xfrm>
        </p:spPr>
        <p:txBody>
          <a:bodyPr anchor="b"/>
          <a:lstStyle>
            <a:lvl1pPr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end slide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2C82F-5D74-B054-77EC-5FE2ADE398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38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7E26C5-0DBE-4B9C-DCCF-7C3EB65E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B8DE-724D-C802-4266-1802B0EA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17D0D-8C79-6165-3650-674AD687B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3EA042A-780C-49A3-2614-A54D335A0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12" cy="822960"/>
          </a:xfrm>
          <a:prstGeom prst="rect">
            <a:avLst/>
          </a:prstGeom>
        </p:spPr>
        <p:txBody>
          <a:bodyPr lIns="0" anchor="b"/>
          <a:lstStyle/>
          <a:p>
            <a:r>
              <a:rPr lang="en-US" dirty="0"/>
              <a:t>Sample slide, title 25pt Segoe UI Bold, two-line limit</a:t>
            </a:r>
          </a:p>
        </p:txBody>
      </p:sp>
    </p:spTree>
    <p:extLst>
      <p:ext uri="{BB962C8B-B14F-4D97-AF65-F5344CB8AC3E}">
        <p14:creationId xmlns:p14="http://schemas.microsoft.com/office/powerpoint/2010/main" val="4042784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BABCE78-2C9F-3B48-95F0-F6EFAF41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BA3413-92F7-05C3-536C-0A7E2E4C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064954-AE25-46AA-8D72-D789B6239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9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7E26C5-0DBE-4B9C-DCCF-7C3EB65E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B8DE-724D-C802-4266-1802B0EA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17D0D-8C79-6165-3650-674AD687B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3EA042A-780C-49A3-2614-A54D335A0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12" cy="822960"/>
          </a:xfrm>
          <a:prstGeom prst="rect">
            <a:avLst/>
          </a:prstGeom>
        </p:spPr>
        <p:txBody>
          <a:bodyPr lIns="0" anchor="b"/>
          <a:lstStyle/>
          <a:p>
            <a:r>
              <a:rPr lang="en-US" dirty="0"/>
              <a:t>Sample slide, title 25pt Segoe UI Bold, two-line limit</a:t>
            </a:r>
          </a:p>
        </p:txBody>
      </p:sp>
    </p:spTree>
    <p:extLst>
      <p:ext uri="{BB962C8B-B14F-4D97-AF65-F5344CB8AC3E}">
        <p14:creationId xmlns:p14="http://schemas.microsoft.com/office/powerpoint/2010/main" val="1711397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B8DE-724D-C802-4266-1802B0EA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17D0D-8C79-6165-3650-674AD687B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3EA042A-780C-49A3-2614-A54D335A0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12" cy="822960"/>
          </a:xfrm>
        </p:spPr>
        <p:txBody>
          <a:bodyPr lIns="0" anchor="b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CEEB96A-0D75-0413-3A31-03AE93DF60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5450681"/>
            <a:ext cx="11220450" cy="675482"/>
          </a:xfrm>
          <a:prstGeom prst="rect">
            <a:avLst/>
          </a:prstGeom>
          <a:solidFill>
            <a:srgbClr val="03F79F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rgbClr val="051847"/>
                </a:solidFill>
              </a:defRPr>
            </a:lvl1pPr>
            <a:lvl2pPr marL="319609" indent="0">
              <a:buNone/>
              <a:defRPr/>
            </a:lvl2pPr>
          </a:lstStyle>
          <a:p>
            <a:pPr lvl="0"/>
            <a:r>
              <a:rPr lang="en-US"/>
              <a:t>Takeaway Text Style, 20 pt Arial Bold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706E6C-BC1B-74FD-226F-61E6AE6E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</p:spTree>
    <p:extLst>
      <p:ext uri="{BB962C8B-B14F-4D97-AF65-F5344CB8AC3E}">
        <p14:creationId xmlns:p14="http://schemas.microsoft.com/office/powerpoint/2010/main" val="3678405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12" cy="822960"/>
          </a:xfrm>
          <a:prstGeom prst="rect">
            <a:avLst/>
          </a:prstGeom>
        </p:spPr>
        <p:txBody>
          <a:bodyPr lIns="0" anchor="b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800" y="1280160"/>
            <a:ext cx="11197512" cy="4846320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9C64E9-5A37-151E-8210-2B82D6AB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7A5F22-62BD-FAFA-515B-C7EC85B9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4EB4D-AC40-448D-1524-2C3A98AB28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38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12" cy="822960"/>
          </a:xfrm>
        </p:spPr>
        <p:txBody>
          <a:bodyPr lIns="0" anchor="b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800" y="1280160"/>
            <a:ext cx="11197512" cy="4158909"/>
          </a:xfr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7A5F22-62BD-FAFA-515B-C7EC85B9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4EB4D-AC40-448D-1524-2C3A98AB28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E000315-A1B3-457A-40BA-0FE72FF62B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5450681"/>
            <a:ext cx="11220450" cy="675482"/>
          </a:xfrm>
          <a:prstGeom prst="rect">
            <a:avLst/>
          </a:prstGeom>
          <a:solidFill>
            <a:srgbClr val="03F79F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rgbClr val="051847"/>
                </a:solidFill>
              </a:defRPr>
            </a:lvl1pPr>
            <a:lvl2pPr marL="319609" indent="0">
              <a:buNone/>
              <a:defRPr/>
            </a:lvl2pPr>
          </a:lstStyle>
          <a:p>
            <a:pPr lvl="0"/>
            <a:r>
              <a:rPr lang="en-US"/>
              <a:t>Takeaway Text Style, 20 pt Arial Bold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2F7FF3-13A8-60D7-5D15-317F012F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</p:spTree>
    <p:extLst>
      <p:ext uri="{BB962C8B-B14F-4D97-AF65-F5344CB8AC3E}">
        <p14:creationId xmlns:p14="http://schemas.microsoft.com/office/powerpoint/2010/main" val="3843565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02" cy="822960"/>
          </a:xfrm>
          <a:prstGeom prst="rect">
            <a:avLst/>
          </a:prstGeom>
        </p:spPr>
        <p:txBody>
          <a:bodyPr lIns="0" anchor="b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800" y="1920240"/>
            <a:ext cx="11197511" cy="4206240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spcBef>
                <a:spcPts val="1200"/>
              </a:spcBef>
              <a:defRPr sz="2400"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2801" y="1280160"/>
            <a:ext cx="11197502" cy="4572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subtitle, 14pt, Segoe UI Bold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5F6A65-8BF5-C934-822D-09491D1B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9837FC-5C00-34C5-8BD0-D901CA48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84B9B7-3761-9774-E764-5EF17FED5F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6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Tech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A8E0F2-F6A2-75DF-0AB0-2910EF8CAA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98691" y="1"/>
            <a:ext cx="4901856" cy="6857999"/>
          </a:xfrm>
          <a:custGeom>
            <a:avLst/>
            <a:gdLst>
              <a:gd name="connsiteX0" fmla="*/ 4125938 w 4901856"/>
              <a:gd name="connsiteY0" fmla="*/ 0 h 6857999"/>
              <a:gd name="connsiteX1" fmla="*/ 4369472 w 4901856"/>
              <a:gd name="connsiteY1" fmla="*/ 0 h 6857999"/>
              <a:gd name="connsiteX2" fmla="*/ 4394755 w 4901856"/>
              <a:gd name="connsiteY2" fmla="*/ 0 h 6857999"/>
              <a:gd name="connsiteX3" fmla="*/ 4442111 w 4901856"/>
              <a:gd name="connsiteY3" fmla="*/ 0 h 6857999"/>
              <a:gd name="connsiteX4" fmla="*/ 4527924 w 4901856"/>
              <a:gd name="connsiteY4" fmla="*/ 0 h 6857999"/>
              <a:gd name="connsiteX5" fmla="*/ 4628009 w 4901856"/>
              <a:gd name="connsiteY5" fmla="*/ 0 h 6857999"/>
              <a:gd name="connsiteX6" fmla="*/ 4743463 w 4901856"/>
              <a:gd name="connsiteY6" fmla="*/ 0 h 6857999"/>
              <a:gd name="connsiteX7" fmla="*/ 4875385 w 4901856"/>
              <a:gd name="connsiteY7" fmla="*/ 0 h 6857999"/>
              <a:gd name="connsiteX8" fmla="*/ 4901856 w 4901856"/>
              <a:gd name="connsiteY8" fmla="*/ 0 h 6857999"/>
              <a:gd name="connsiteX9" fmla="*/ 4901856 w 4901856"/>
              <a:gd name="connsiteY9" fmla="*/ 3174 h 6857999"/>
              <a:gd name="connsiteX10" fmla="*/ 4901856 w 4901856"/>
              <a:gd name="connsiteY10" fmla="*/ 6857999 h 6857999"/>
              <a:gd name="connsiteX11" fmla="*/ 0 w 4901856"/>
              <a:gd name="connsiteY11" fmla="*/ 6857999 h 6857999"/>
              <a:gd name="connsiteX12" fmla="*/ 2268 w 4901856"/>
              <a:gd name="connsiteY12" fmla="*/ 6855732 h 6857999"/>
              <a:gd name="connsiteX13" fmla="*/ 345291 w 4901856"/>
              <a:gd name="connsiteY13" fmla="*/ 6512867 h 6857999"/>
              <a:gd name="connsiteX14" fmla="*/ 393027 w 4901856"/>
              <a:gd name="connsiteY14" fmla="*/ 6403126 h 6857999"/>
              <a:gd name="connsiteX15" fmla="*/ 393027 w 4901856"/>
              <a:gd name="connsiteY15" fmla="*/ 3731181 h 6857999"/>
              <a:gd name="connsiteX16" fmla="*/ 435989 w 4901856"/>
              <a:gd name="connsiteY16" fmla="*/ 3621440 h 6857999"/>
              <a:gd name="connsiteX17" fmla="*/ 4016147 w 4901856"/>
              <a:gd name="connsiteY17" fmla="*/ 42942 h 6857999"/>
              <a:gd name="connsiteX18" fmla="*/ 4125938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4125938" y="0"/>
                </a:moveTo>
                <a:cubicBezTo>
                  <a:pt x="4125938" y="0"/>
                  <a:pt x="4125938" y="0"/>
                  <a:pt x="4369472" y="0"/>
                </a:cubicBezTo>
                <a:lnTo>
                  <a:pt x="4394755" y="0"/>
                </a:lnTo>
                <a:lnTo>
                  <a:pt x="4442111" y="0"/>
                </a:lnTo>
                <a:lnTo>
                  <a:pt x="4527924" y="0"/>
                </a:lnTo>
                <a:lnTo>
                  <a:pt x="4628009" y="0"/>
                </a:lnTo>
                <a:lnTo>
                  <a:pt x="4743463" y="0"/>
                </a:lnTo>
                <a:lnTo>
                  <a:pt x="4875385" y="0"/>
                </a:lnTo>
                <a:lnTo>
                  <a:pt x="4901856" y="0"/>
                </a:lnTo>
                <a:lnTo>
                  <a:pt x="4901856" y="3174"/>
                </a:lnTo>
                <a:lnTo>
                  <a:pt x="4901856" y="6857999"/>
                </a:lnTo>
                <a:lnTo>
                  <a:pt x="0" y="6857999"/>
                </a:lnTo>
                <a:lnTo>
                  <a:pt x="2268" y="6855732"/>
                </a:lnTo>
                <a:cubicBezTo>
                  <a:pt x="18602" y="6839405"/>
                  <a:pt x="83940" y="6774097"/>
                  <a:pt x="345291" y="6512867"/>
                </a:cubicBezTo>
                <a:cubicBezTo>
                  <a:pt x="369159" y="6489010"/>
                  <a:pt x="393027" y="6441297"/>
                  <a:pt x="393027" y="6403126"/>
                </a:cubicBezTo>
                <a:cubicBezTo>
                  <a:pt x="393027" y="6403126"/>
                  <a:pt x="393027" y="6403126"/>
                  <a:pt x="393027" y="3731181"/>
                </a:cubicBezTo>
                <a:cubicBezTo>
                  <a:pt x="393027" y="3693010"/>
                  <a:pt x="412121" y="3645297"/>
                  <a:pt x="435989" y="3621440"/>
                </a:cubicBezTo>
                <a:cubicBezTo>
                  <a:pt x="435989" y="3621440"/>
                  <a:pt x="435989" y="3621440"/>
                  <a:pt x="4016147" y="42942"/>
                </a:cubicBezTo>
                <a:cubicBezTo>
                  <a:pt x="4040015" y="19085"/>
                  <a:pt x="4087750" y="0"/>
                  <a:pt x="412593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58C165D-D6C6-497F-9C38-713878061264}"/>
              </a:ext>
            </a:extLst>
          </p:cNvPr>
          <p:cNvSpPr>
            <a:spLocks/>
          </p:cNvSpPr>
          <p:nvPr userDrawn="1"/>
        </p:nvSpPr>
        <p:spPr bwMode="auto">
          <a:xfrm>
            <a:off x="-3574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45B73-297E-9619-611D-91B3D3C2EF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1758" y="2854518"/>
            <a:ext cx="5940000" cy="1188720"/>
          </a:xfrm>
          <a:noFill/>
        </p:spPr>
        <p:txBody>
          <a:bodyPr anchor="b"/>
          <a:lstStyle>
            <a:lvl1pPr algn="l">
              <a:lnSpc>
                <a:spcPct val="100000"/>
              </a:lnSpc>
              <a:defRPr sz="3100" spc="-50" baseline="0">
                <a:solidFill>
                  <a:srgbClr val="131B46"/>
                </a:solidFill>
              </a:defRPr>
            </a:lvl1pPr>
          </a:lstStyle>
          <a:p>
            <a:r>
              <a:rPr lang="en-US" dirty="0"/>
              <a:t>Sample cover slide, title 31pt, Segoe UI Bold, two-line limit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A8088-FB2F-8C5A-07C0-8C5EF0D9E8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1758" y="4316576"/>
            <a:ext cx="5536750" cy="274320"/>
          </a:xfrm>
        </p:spPr>
        <p:txBody>
          <a:bodyPr anchor="t"/>
          <a:lstStyle>
            <a:lvl1pPr marL="0" indent="0" algn="l">
              <a:spcAft>
                <a:spcPts val="0"/>
              </a:spcAft>
              <a:buNone/>
              <a:defRPr sz="1800">
                <a:solidFill>
                  <a:srgbClr val="131B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subtitle, 18pt, Segoe UI Regular</a:t>
            </a:r>
          </a:p>
        </p:txBody>
      </p: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D23D78C6-F87C-2323-AC36-73BDD36865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1758" y="4629397"/>
            <a:ext cx="4124261" cy="2743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rgbClr val="131B46"/>
                </a:solidFill>
              </a:defRPr>
            </a:lvl1pPr>
          </a:lstStyle>
          <a:p>
            <a:pPr lvl="0"/>
            <a:r>
              <a:rPr lang="en-US" dirty="0"/>
              <a:t>Month, Year, 14pt Segoe UI Bold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C35C5-FDFD-40DE-C6F7-379481C460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6" y="1256760"/>
            <a:ext cx="1980000" cy="391066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6DBF12-84D8-F2ED-AAB9-E407E517C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700" y="6492240"/>
            <a:ext cx="4114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i="1">
                <a:solidFill>
                  <a:srgbClr val="131B45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66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 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02" cy="822960"/>
          </a:xfrm>
        </p:spPr>
        <p:txBody>
          <a:bodyPr lIns="0" anchor="b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800" y="1920240"/>
            <a:ext cx="11197511" cy="3518829"/>
          </a:xfrm>
        </p:spPr>
        <p:txBody>
          <a:bodyPr lIns="0"/>
          <a:lstStyle>
            <a:lvl1pPr>
              <a:lnSpc>
                <a:spcPct val="120000"/>
              </a:lnSpc>
              <a:spcBef>
                <a:spcPts val="1200"/>
              </a:spcBef>
              <a:defRPr sz="2400"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2801" y="1280160"/>
            <a:ext cx="11197502" cy="457200"/>
          </a:xfr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subtitle, 14pt, Segoe UI Bold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9837FC-5C00-34C5-8BD0-D901CA48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84B9B7-3761-9774-E764-5EF17FED5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DA7BF09-0054-E5F4-BC43-A9588805E4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5450681"/>
            <a:ext cx="11220450" cy="675482"/>
          </a:xfrm>
          <a:prstGeom prst="rect">
            <a:avLst/>
          </a:prstGeom>
          <a:solidFill>
            <a:srgbClr val="03F79F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rgbClr val="051847"/>
                </a:solidFill>
              </a:defRPr>
            </a:lvl1pPr>
            <a:lvl2pPr marL="319609" indent="0">
              <a:buNone/>
              <a:defRPr/>
            </a:lvl2pPr>
          </a:lstStyle>
          <a:p>
            <a:pPr lvl="0"/>
            <a:r>
              <a:rPr lang="en-US"/>
              <a:t>Takeaway Text Style, 20 pt Arial Bold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56FD8DD-DE19-F0F5-0D47-2137E149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</p:spTree>
    <p:extLst>
      <p:ext uri="{BB962C8B-B14F-4D97-AF65-F5344CB8AC3E}">
        <p14:creationId xmlns:p14="http://schemas.microsoft.com/office/powerpoint/2010/main" val="3636322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E666A436-9736-E5F5-3826-BD3063B61F0A}"/>
              </a:ext>
            </a:extLst>
          </p:cNvPr>
          <p:cNvSpPr/>
          <p:nvPr userDrawn="1"/>
        </p:nvSpPr>
        <p:spPr>
          <a:xfrm>
            <a:off x="7744588" y="1706563"/>
            <a:ext cx="3941000" cy="4267200"/>
          </a:xfrm>
          <a:custGeom>
            <a:avLst/>
            <a:gdLst>
              <a:gd name="connsiteX0" fmla="*/ 1825294 w 3941000"/>
              <a:gd name="connsiteY0" fmla="*/ 0 h 4267200"/>
              <a:gd name="connsiteX1" fmla="*/ 2232528 w 3941000"/>
              <a:gd name="connsiteY1" fmla="*/ 0 h 4267200"/>
              <a:gd name="connsiteX2" fmla="*/ 2285005 w 3941000"/>
              <a:gd name="connsiteY2" fmla="*/ 0 h 4267200"/>
              <a:gd name="connsiteX3" fmla="*/ 2350971 w 3941000"/>
              <a:gd name="connsiteY3" fmla="*/ 0 h 4267200"/>
              <a:gd name="connsiteX4" fmla="*/ 2429700 w 3941000"/>
              <a:gd name="connsiteY4" fmla="*/ 0 h 4267200"/>
              <a:gd name="connsiteX5" fmla="*/ 2461248 w 3941000"/>
              <a:gd name="connsiteY5" fmla="*/ 0 h 4267200"/>
              <a:gd name="connsiteX6" fmla="*/ 2563652 w 3941000"/>
              <a:gd name="connsiteY6" fmla="*/ 0 h 4267200"/>
              <a:gd name="connsiteX7" fmla="*/ 2565355 w 3941000"/>
              <a:gd name="connsiteY7" fmla="*/ 0 h 4267200"/>
              <a:gd name="connsiteX8" fmla="*/ 2658474 w 3941000"/>
              <a:gd name="connsiteY8" fmla="*/ 0 h 4267200"/>
              <a:gd name="connsiteX9" fmla="*/ 2692261 w 3941000"/>
              <a:gd name="connsiteY9" fmla="*/ 0 h 4267200"/>
              <a:gd name="connsiteX10" fmla="*/ 2746006 w 3941000"/>
              <a:gd name="connsiteY10" fmla="*/ 0 h 4267200"/>
              <a:gd name="connsiteX11" fmla="*/ 2810710 w 3941000"/>
              <a:gd name="connsiteY11" fmla="*/ 0 h 4267200"/>
              <a:gd name="connsiteX12" fmla="*/ 2900365 w 3941000"/>
              <a:gd name="connsiteY12" fmla="*/ 0 h 4267200"/>
              <a:gd name="connsiteX13" fmla="*/ 2920993 w 3941000"/>
              <a:gd name="connsiteY13" fmla="*/ 0 h 4267200"/>
              <a:gd name="connsiteX14" fmla="*/ 3023403 w 3941000"/>
              <a:gd name="connsiteY14" fmla="*/ 0 h 4267200"/>
              <a:gd name="connsiteX15" fmla="*/ 3029062 w 3941000"/>
              <a:gd name="connsiteY15" fmla="*/ 0 h 4267200"/>
              <a:gd name="connsiteX16" fmla="*/ 3118230 w 3941000"/>
              <a:gd name="connsiteY16" fmla="*/ 0 h 4267200"/>
              <a:gd name="connsiteX17" fmla="*/ 3134431 w 3941000"/>
              <a:gd name="connsiteY17" fmla="*/ 0 h 4267200"/>
              <a:gd name="connsiteX18" fmla="*/ 3205766 w 3941000"/>
              <a:gd name="connsiteY18" fmla="*/ 0 h 4267200"/>
              <a:gd name="connsiteX19" fmla="*/ 3218803 w 3941000"/>
              <a:gd name="connsiteY19" fmla="*/ 0 h 4267200"/>
              <a:gd name="connsiteX20" fmla="*/ 3333892 w 3941000"/>
              <a:gd name="connsiteY20" fmla="*/ 0 h 4267200"/>
              <a:gd name="connsiteX21" fmla="*/ 3360134 w 3941000"/>
              <a:gd name="connsiteY21" fmla="*/ 0 h 4267200"/>
              <a:gd name="connsiteX22" fmla="*/ 3369274 w 3941000"/>
              <a:gd name="connsiteY22" fmla="*/ 0 h 4267200"/>
              <a:gd name="connsiteX23" fmla="*/ 3417876 w 3941000"/>
              <a:gd name="connsiteY23" fmla="*/ 0 h 4267200"/>
              <a:gd name="connsiteX24" fmla="*/ 3488838 w 3941000"/>
              <a:gd name="connsiteY24" fmla="*/ 0 h 4267200"/>
              <a:gd name="connsiteX25" fmla="*/ 3877673 w 3941000"/>
              <a:gd name="connsiteY25" fmla="*/ 0 h 4267200"/>
              <a:gd name="connsiteX26" fmla="*/ 3941000 w 3941000"/>
              <a:gd name="connsiteY26" fmla="*/ 63312 h 4267200"/>
              <a:gd name="connsiteX27" fmla="*/ 3941000 w 3941000"/>
              <a:gd name="connsiteY27" fmla="*/ 1256735 h 4267200"/>
              <a:gd name="connsiteX28" fmla="*/ 3896671 w 3941000"/>
              <a:gd name="connsiteY28" fmla="*/ 1364365 h 4267200"/>
              <a:gd name="connsiteX29" fmla="*/ 3130417 w 3941000"/>
              <a:gd name="connsiteY29" fmla="*/ 2128852 h 4267200"/>
              <a:gd name="connsiteX30" fmla="*/ 3086089 w 3941000"/>
              <a:gd name="connsiteY30" fmla="*/ 2236481 h 4267200"/>
              <a:gd name="connsiteX31" fmla="*/ 3086089 w 3941000"/>
              <a:gd name="connsiteY31" fmla="*/ 3341268 h 4267200"/>
              <a:gd name="connsiteX32" fmla="*/ 3041760 w 3941000"/>
              <a:gd name="connsiteY32" fmla="*/ 3450481 h 4267200"/>
              <a:gd name="connsiteX33" fmla="*/ 2272340 w 3941000"/>
              <a:gd name="connsiteY33" fmla="*/ 4219717 h 4267200"/>
              <a:gd name="connsiteX34" fmla="*/ 2163101 w 3941000"/>
              <a:gd name="connsiteY34" fmla="*/ 4264035 h 4267200"/>
              <a:gd name="connsiteX35" fmla="*/ 522939 w 3941000"/>
              <a:gd name="connsiteY35" fmla="*/ 4267200 h 4267200"/>
              <a:gd name="connsiteX36" fmla="*/ 518615 w 3941000"/>
              <a:gd name="connsiteY36" fmla="*/ 4266322 h 4267200"/>
              <a:gd name="connsiteX37" fmla="*/ 63324 w 3941000"/>
              <a:gd name="connsiteY37" fmla="*/ 4267200 h 4267200"/>
              <a:gd name="connsiteX38" fmla="*/ 0 w 3941000"/>
              <a:gd name="connsiteY38" fmla="*/ 4203889 h 4267200"/>
              <a:gd name="connsiteX39" fmla="*/ 0 w 3941000"/>
              <a:gd name="connsiteY39" fmla="*/ 2619516 h 4267200"/>
              <a:gd name="connsiteX40" fmla="*/ 44326 w 3941000"/>
              <a:gd name="connsiteY40" fmla="*/ 2510304 h 4267200"/>
              <a:gd name="connsiteX41" fmla="*/ 1066998 w 3941000"/>
              <a:gd name="connsiteY41" fmla="*/ 1487822 h 4267200"/>
              <a:gd name="connsiteX42" fmla="*/ 1112908 w 3941000"/>
              <a:gd name="connsiteY42" fmla="*/ 1380192 h 4267200"/>
              <a:gd name="connsiteX43" fmla="*/ 1112908 w 3941000"/>
              <a:gd name="connsiteY43" fmla="*/ 712255 h 4267200"/>
              <a:gd name="connsiteX44" fmla="*/ 1157234 w 3941000"/>
              <a:gd name="connsiteY44" fmla="*/ 604626 h 4267200"/>
              <a:gd name="connsiteX45" fmla="*/ 1717645 w 3941000"/>
              <a:gd name="connsiteY45" fmla="*/ 44318 h 4267200"/>
              <a:gd name="connsiteX46" fmla="*/ 1825294 w 3941000"/>
              <a:gd name="connsiteY46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941000" h="4267200">
                <a:moveTo>
                  <a:pt x="1825294" y="0"/>
                </a:moveTo>
                <a:cubicBezTo>
                  <a:pt x="1974599" y="0"/>
                  <a:pt x="2109906" y="0"/>
                  <a:pt x="2232528" y="0"/>
                </a:cubicBezTo>
                <a:lnTo>
                  <a:pt x="2285005" y="0"/>
                </a:lnTo>
                <a:lnTo>
                  <a:pt x="2350971" y="0"/>
                </a:lnTo>
                <a:lnTo>
                  <a:pt x="2429700" y="0"/>
                </a:lnTo>
                <a:lnTo>
                  <a:pt x="2461248" y="0"/>
                </a:lnTo>
                <a:cubicBezTo>
                  <a:pt x="2496679" y="0"/>
                  <a:pt x="2530797" y="0"/>
                  <a:pt x="2563652" y="0"/>
                </a:cubicBezTo>
                <a:lnTo>
                  <a:pt x="2565355" y="0"/>
                </a:lnTo>
                <a:lnTo>
                  <a:pt x="2658474" y="0"/>
                </a:lnTo>
                <a:lnTo>
                  <a:pt x="2692261" y="0"/>
                </a:lnTo>
                <a:lnTo>
                  <a:pt x="2746006" y="0"/>
                </a:lnTo>
                <a:lnTo>
                  <a:pt x="2810710" y="0"/>
                </a:lnTo>
                <a:lnTo>
                  <a:pt x="2900365" y="0"/>
                </a:lnTo>
                <a:lnTo>
                  <a:pt x="2920993" y="0"/>
                </a:lnTo>
                <a:lnTo>
                  <a:pt x="3023403" y="0"/>
                </a:lnTo>
                <a:lnTo>
                  <a:pt x="3029062" y="0"/>
                </a:lnTo>
                <a:lnTo>
                  <a:pt x="3118230" y="0"/>
                </a:lnTo>
                <a:lnTo>
                  <a:pt x="3134431" y="0"/>
                </a:lnTo>
                <a:lnTo>
                  <a:pt x="3205766" y="0"/>
                </a:lnTo>
                <a:lnTo>
                  <a:pt x="3218803" y="0"/>
                </a:lnTo>
                <a:cubicBezTo>
                  <a:pt x="3268571" y="0"/>
                  <a:pt x="3305898" y="0"/>
                  <a:pt x="3333892" y="0"/>
                </a:cubicBezTo>
                <a:lnTo>
                  <a:pt x="3360134" y="0"/>
                </a:lnTo>
                <a:lnTo>
                  <a:pt x="3369274" y="0"/>
                </a:lnTo>
                <a:cubicBezTo>
                  <a:pt x="3417876" y="0"/>
                  <a:pt x="3417876" y="0"/>
                  <a:pt x="3417876" y="0"/>
                </a:cubicBezTo>
                <a:lnTo>
                  <a:pt x="3488838" y="0"/>
                </a:lnTo>
                <a:cubicBezTo>
                  <a:pt x="3877673" y="0"/>
                  <a:pt x="3877673" y="0"/>
                  <a:pt x="3877673" y="0"/>
                </a:cubicBezTo>
                <a:cubicBezTo>
                  <a:pt x="3912503" y="0"/>
                  <a:pt x="3941000" y="28490"/>
                  <a:pt x="3941000" y="63312"/>
                </a:cubicBezTo>
                <a:cubicBezTo>
                  <a:pt x="3941000" y="1256735"/>
                  <a:pt x="3941000" y="1256735"/>
                  <a:pt x="3941000" y="1256735"/>
                </a:cubicBezTo>
                <a:cubicBezTo>
                  <a:pt x="3941000" y="1291556"/>
                  <a:pt x="3920419" y="1339040"/>
                  <a:pt x="3896671" y="1364365"/>
                </a:cubicBezTo>
                <a:cubicBezTo>
                  <a:pt x="3130417" y="2128852"/>
                  <a:pt x="3130417" y="2128852"/>
                  <a:pt x="3130417" y="2128852"/>
                </a:cubicBezTo>
                <a:cubicBezTo>
                  <a:pt x="3106670" y="2154176"/>
                  <a:pt x="3086089" y="2201660"/>
                  <a:pt x="3086089" y="2236481"/>
                </a:cubicBezTo>
                <a:cubicBezTo>
                  <a:pt x="3086089" y="3341268"/>
                  <a:pt x="3086089" y="3341268"/>
                  <a:pt x="3086089" y="3341268"/>
                </a:cubicBezTo>
                <a:cubicBezTo>
                  <a:pt x="3086089" y="3376090"/>
                  <a:pt x="3065508" y="3425156"/>
                  <a:pt x="3041760" y="3450481"/>
                </a:cubicBezTo>
                <a:cubicBezTo>
                  <a:pt x="2272340" y="4219717"/>
                  <a:pt x="2272340" y="4219717"/>
                  <a:pt x="2272340" y="4219717"/>
                </a:cubicBezTo>
                <a:cubicBezTo>
                  <a:pt x="2247009" y="4243458"/>
                  <a:pt x="2197931" y="4264035"/>
                  <a:pt x="2163101" y="4264035"/>
                </a:cubicBezTo>
                <a:lnTo>
                  <a:pt x="522939" y="4267200"/>
                </a:lnTo>
                <a:lnTo>
                  <a:pt x="518615" y="4266322"/>
                </a:lnTo>
                <a:lnTo>
                  <a:pt x="63324" y="4267200"/>
                </a:lnTo>
                <a:cubicBezTo>
                  <a:pt x="28496" y="4267200"/>
                  <a:pt x="0" y="4238710"/>
                  <a:pt x="0" y="4203889"/>
                </a:cubicBezTo>
                <a:cubicBezTo>
                  <a:pt x="0" y="2619516"/>
                  <a:pt x="0" y="2619516"/>
                  <a:pt x="0" y="2619516"/>
                </a:cubicBezTo>
                <a:cubicBezTo>
                  <a:pt x="0" y="2584695"/>
                  <a:pt x="20580" y="2535629"/>
                  <a:pt x="44326" y="2510304"/>
                </a:cubicBezTo>
                <a:cubicBezTo>
                  <a:pt x="1066998" y="1487822"/>
                  <a:pt x="1066998" y="1487822"/>
                  <a:pt x="1066998" y="1487822"/>
                </a:cubicBezTo>
                <a:cubicBezTo>
                  <a:pt x="1092327" y="1464080"/>
                  <a:pt x="1112908" y="1415014"/>
                  <a:pt x="1112908" y="1380192"/>
                </a:cubicBezTo>
                <a:cubicBezTo>
                  <a:pt x="1112908" y="712255"/>
                  <a:pt x="1112908" y="712255"/>
                  <a:pt x="1112908" y="712255"/>
                </a:cubicBezTo>
                <a:cubicBezTo>
                  <a:pt x="1112908" y="677434"/>
                  <a:pt x="1131905" y="629950"/>
                  <a:pt x="1157234" y="604626"/>
                </a:cubicBezTo>
                <a:cubicBezTo>
                  <a:pt x="1717645" y="44318"/>
                  <a:pt x="1717645" y="44318"/>
                  <a:pt x="1717645" y="44318"/>
                </a:cubicBezTo>
                <a:cubicBezTo>
                  <a:pt x="1742975" y="18994"/>
                  <a:pt x="1790467" y="0"/>
                  <a:pt x="1825294" y="0"/>
                </a:cubicBezTo>
                <a:close/>
              </a:path>
            </a:pathLst>
          </a:custGeom>
          <a:blipFill dpi="0" rotWithShape="1">
            <a:blip>
              <a:lum bright="1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 l="-32213" t="-24662" r="-32213" b="-246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AA13930-3A5C-F4A0-BEA2-85666C315A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94462" y="866775"/>
            <a:ext cx="4330700" cy="4273550"/>
          </a:xfrm>
          <a:custGeom>
            <a:avLst/>
            <a:gdLst>
              <a:gd name="connsiteX0" fmla="*/ 53206 w 4330700"/>
              <a:gd name="connsiteY0" fmla="*/ 0 h 4273550"/>
              <a:gd name="connsiteX1" fmla="*/ 2263633 w 4330700"/>
              <a:gd name="connsiteY1" fmla="*/ 0 h 4273550"/>
              <a:gd name="connsiteX2" fmla="*/ 3895897 w 4330700"/>
              <a:gd name="connsiteY2" fmla="*/ 0 h 4273550"/>
              <a:gd name="connsiteX3" fmla="*/ 4277494 w 4330700"/>
              <a:gd name="connsiteY3" fmla="*/ 0 h 4273550"/>
              <a:gd name="connsiteX4" fmla="*/ 4330700 w 4330700"/>
              <a:gd name="connsiteY4" fmla="*/ 53206 h 4273550"/>
              <a:gd name="connsiteX5" fmla="*/ 4330700 w 4330700"/>
              <a:gd name="connsiteY5" fmla="*/ 4220344 h 4273550"/>
              <a:gd name="connsiteX6" fmla="*/ 4277494 w 4330700"/>
              <a:gd name="connsiteY6" fmla="*/ 4273550 h 4273550"/>
              <a:gd name="connsiteX7" fmla="*/ 2656263 w 4330700"/>
              <a:gd name="connsiteY7" fmla="*/ 4273550 h 4273550"/>
              <a:gd name="connsiteX8" fmla="*/ 528460 w 4330700"/>
              <a:gd name="connsiteY8" fmla="*/ 4273550 h 4273550"/>
              <a:gd name="connsiteX9" fmla="*/ 53206 w 4330700"/>
              <a:gd name="connsiteY9" fmla="*/ 4273550 h 4273550"/>
              <a:gd name="connsiteX10" fmla="*/ 0 w 4330700"/>
              <a:gd name="connsiteY10" fmla="*/ 4220344 h 4273550"/>
              <a:gd name="connsiteX11" fmla="*/ 0 w 4330700"/>
              <a:gd name="connsiteY11" fmla="*/ 53206 h 4273550"/>
              <a:gd name="connsiteX12" fmla="*/ 53206 w 4330700"/>
              <a:gd name="connsiteY12" fmla="*/ 0 h 4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0700" h="4273550">
                <a:moveTo>
                  <a:pt x="53206" y="0"/>
                </a:moveTo>
                <a:lnTo>
                  <a:pt x="2263633" y="0"/>
                </a:lnTo>
                <a:cubicBezTo>
                  <a:pt x="3895897" y="0"/>
                  <a:pt x="3895897" y="0"/>
                  <a:pt x="3895897" y="0"/>
                </a:cubicBezTo>
                <a:lnTo>
                  <a:pt x="4277494" y="0"/>
                </a:lnTo>
                <a:cubicBezTo>
                  <a:pt x="4306879" y="0"/>
                  <a:pt x="4330700" y="23821"/>
                  <a:pt x="4330700" y="53206"/>
                </a:cubicBezTo>
                <a:lnTo>
                  <a:pt x="4330700" y="4220344"/>
                </a:lnTo>
                <a:cubicBezTo>
                  <a:pt x="4330700" y="4249729"/>
                  <a:pt x="4306879" y="4273550"/>
                  <a:pt x="4277494" y="4273550"/>
                </a:cubicBezTo>
                <a:lnTo>
                  <a:pt x="2656263" y="4273550"/>
                </a:lnTo>
                <a:lnTo>
                  <a:pt x="528460" y="4273550"/>
                </a:lnTo>
                <a:lnTo>
                  <a:pt x="53206" y="4273550"/>
                </a:lnTo>
                <a:cubicBezTo>
                  <a:pt x="23821" y="4273550"/>
                  <a:pt x="0" y="4249729"/>
                  <a:pt x="0" y="4220344"/>
                </a:cubicBezTo>
                <a:lnTo>
                  <a:pt x="0" y="53206"/>
                </a:lnTo>
                <a:cubicBezTo>
                  <a:pt x="0" y="23821"/>
                  <a:pt x="23821" y="0"/>
                  <a:pt x="532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0" bIns="648000" anchor="ctr" anchorCtr="0">
            <a:noAutofit/>
          </a:bodyPr>
          <a:lstStyle>
            <a:lvl1pPr algn="ctr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Place image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758593E-361C-7499-975C-6DBB4BC7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4171E89-B438-B19C-3D3A-D605E949F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70ADB0-D471-882A-6441-4080AD0872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4115769-5B5B-0091-3441-F0C5AF972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696" y="856527"/>
            <a:ext cx="5440554" cy="822960"/>
          </a:xfrm>
          <a:prstGeom prst="rect">
            <a:avLst/>
          </a:prstGeom>
        </p:spPr>
        <p:txBody>
          <a:bodyPr lIns="0" anchor="t" anchorCtr="0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7961E5D-4A79-523F-2B06-2880923F38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696" y="2685326"/>
            <a:ext cx="5440554" cy="3441153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2A47CCB-62D7-23EE-B077-3FA9F0B939F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3696" y="1823013"/>
            <a:ext cx="5440554" cy="4572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subtitle, 14pt, Segoe UI Bold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0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474E543-0A97-C25B-288E-0ED8B886A6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04200" y="1706563"/>
            <a:ext cx="3481388" cy="4267200"/>
          </a:xfrm>
          <a:custGeom>
            <a:avLst/>
            <a:gdLst>
              <a:gd name="connsiteX0" fmla="*/ 1825393 w 3481388"/>
              <a:gd name="connsiteY0" fmla="*/ 0 h 4267200"/>
              <a:gd name="connsiteX1" fmla="*/ 3418061 w 3481388"/>
              <a:gd name="connsiteY1" fmla="*/ 0 h 4267200"/>
              <a:gd name="connsiteX2" fmla="*/ 3481388 w 3481388"/>
              <a:gd name="connsiteY2" fmla="*/ 63312 h 4267200"/>
              <a:gd name="connsiteX3" fmla="*/ 3481388 w 3481388"/>
              <a:gd name="connsiteY3" fmla="*/ 1256735 h 4267200"/>
              <a:gd name="connsiteX4" fmla="*/ 3437059 w 3481388"/>
              <a:gd name="connsiteY4" fmla="*/ 1364365 h 4267200"/>
              <a:gd name="connsiteX5" fmla="*/ 2670805 w 3481388"/>
              <a:gd name="connsiteY5" fmla="*/ 2128852 h 4267200"/>
              <a:gd name="connsiteX6" fmla="*/ 2626477 w 3481388"/>
              <a:gd name="connsiteY6" fmla="*/ 2236481 h 4267200"/>
              <a:gd name="connsiteX7" fmla="*/ 2626477 w 3481388"/>
              <a:gd name="connsiteY7" fmla="*/ 3341268 h 4267200"/>
              <a:gd name="connsiteX8" fmla="*/ 2582148 w 3481388"/>
              <a:gd name="connsiteY8" fmla="*/ 3450481 h 4267200"/>
              <a:gd name="connsiteX9" fmla="*/ 1812728 w 3481388"/>
              <a:gd name="connsiteY9" fmla="*/ 4219717 h 4267200"/>
              <a:gd name="connsiteX10" fmla="*/ 1703489 w 3481388"/>
              <a:gd name="connsiteY10" fmla="*/ 4264035 h 4267200"/>
              <a:gd name="connsiteX11" fmla="*/ 63327 w 3481388"/>
              <a:gd name="connsiteY11" fmla="*/ 4267200 h 4267200"/>
              <a:gd name="connsiteX12" fmla="*/ 0 w 3481388"/>
              <a:gd name="connsiteY12" fmla="*/ 4203889 h 4267200"/>
              <a:gd name="connsiteX13" fmla="*/ 0 w 3481388"/>
              <a:gd name="connsiteY13" fmla="*/ 2619516 h 4267200"/>
              <a:gd name="connsiteX14" fmla="*/ 44328 w 3481388"/>
              <a:gd name="connsiteY14" fmla="*/ 2510304 h 4267200"/>
              <a:gd name="connsiteX15" fmla="*/ 1067056 w 3481388"/>
              <a:gd name="connsiteY15" fmla="*/ 1487822 h 4267200"/>
              <a:gd name="connsiteX16" fmla="*/ 1112968 w 3481388"/>
              <a:gd name="connsiteY16" fmla="*/ 1380192 h 4267200"/>
              <a:gd name="connsiteX17" fmla="*/ 1112968 w 3481388"/>
              <a:gd name="connsiteY17" fmla="*/ 712255 h 4267200"/>
              <a:gd name="connsiteX18" fmla="*/ 1157296 w 3481388"/>
              <a:gd name="connsiteY18" fmla="*/ 604626 h 4267200"/>
              <a:gd name="connsiteX19" fmla="*/ 1717738 w 3481388"/>
              <a:gd name="connsiteY19" fmla="*/ 44318 h 4267200"/>
              <a:gd name="connsiteX20" fmla="*/ 1825393 w 3481388"/>
              <a:gd name="connsiteY20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81388" h="4267200">
                <a:moveTo>
                  <a:pt x="1825393" y="0"/>
                </a:moveTo>
                <a:cubicBezTo>
                  <a:pt x="3418061" y="0"/>
                  <a:pt x="3418061" y="0"/>
                  <a:pt x="3418061" y="0"/>
                </a:cubicBezTo>
                <a:cubicBezTo>
                  <a:pt x="3452891" y="0"/>
                  <a:pt x="3481388" y="28490"/>
                  <a:pt x="3481388" y="63312"/>
                </a:cubicBezTo>
                <a:cubicBezTo>
                  <a:pt x="3481388" y="1256735"/>
                  <a:pt x="3481388" y="1256735"/>
                  <a:pt x="3481388" y="1256735"/>
                </a:cubicBezTo>
                <a:cubicBezTo>
                  <a:pt x="3481388" y="1291556"/>
                  <a:pt x="3460807" y="1339040"/>
                  <a:pt x="3437059" y="1364365"/>
                </a:cubicBezTo>
                <a:cubicBezTo>
                  <a:pt x="2670805" y="2128852"/>
                  <a:pt x="2670805" y="2128852"/>
                  <a:pt x="2670805" y="2128852"/>
                </a:cubicBezTo>
                <a:cubicBezTo>
                  <a:pt x="2647058" y="2154176"/>
                  <a:pt x="2626477" y="2201660"/>
                  <a:pt x="2626477" y="2236481"/>
                </a:cubicBezTo>
                <a:cubicBezTo>
                  <a:pt x="2626477" y="3341268"/>
                  <a:pt x="2626477" y="3341268"/>
                  <a:pt x="2626477" y="3341268"/>
                </a:cubicBezTo>
                <a:cubicBezTo>
                  <a:pt x="2626477" y="3376090"/>
                  <a:pt x="2605896" y="3425156"/>
                  <a:pt x="2582148" y="3450481"/>
                </a:cubicBezTo>
                <a:cubicBezTo>
                  <a:pt x="1812728" y="4219717"/>
                  <a:pt x="1812728" y="4219717"/>
                  <a:pt x="1812728" y="4219717"/>
                </a:cubicBezTo>
                <a:cubicBezTo>
                  <a:pt x="1787397" y="4243458"/>
                  <a:pt x="1738319" y="4264035"/>
                  <a:pt x="1703489" y="4264035"/>
                </a:cubicBezTo>
                <a:lnTo>
                  <a:pt x="63327" y="4267200"/>
                </a:lnTo>
                <a:cubicBezTo>
                  <a:pt x="28497" y="4267200"/>
                  <a:pt x="0" y="4238710"/>
                  <a:pt x="0" y="4203889"/>
                </a:cubicBezTo>
                <a:cubicBezTo>
                  <a:pt x="0" y="2619516"/>
                  <a:pt x="0" y="2619516"/>
                  <a:pt x="0" y="2619516"/>
                </a:cubicBezTo>
                <a:cubicBezTo>
                  <a:pt x="0" y="2584695"/>
                  <a:pt x="20581" y="2535629"/>
                  <a:pt x="44328" y="2510304"/>
                </a:cubicBezTo>
                <a:cubicBezTo>
                  <a:pt x="1067056" y="1487822"/>
                  <a:pt x="1067056" y="1487822"/>
                  <a:pt x="1067056" y="1487822"/>
                </a:cubicBezTo>
                <a:cubicBezTo>
                  <a:pt x="1092386" y="1464080"/>
                  <a:pt x="1112968" y="1415014"/>
                  <a:pt x="1112968" y="1380192"/>
                </a:cubicBezTo>
                <a:cubicBezTo>
                  <a:pt x="1112968" y="712255"/>
                  <a:pt x="1112968" y="712255"/>
                  <a:pt x="1112968" y="712255"/>
                </a:cubicBezTo>
                <a:cubicBezTo>
                  <a:pt x="1112968" y="677434"/>
                  <a:pt x="1131966" y="629950"/>
                  <a:pt x="1157296" y="604626"/>
                </a:cubicBezTo>
                <a:cubicBezTo>
                  <a:pt x="1717738" y="44318"/>
                  <a:pt x="1717738" y="44318"/>
                  <a:pt x="1717738" y="44318"/>
                </a:cubicBezTo>
                <a:cubicBezTo>
                  <a:pt x="1743069" y="18994"/>
                  <a:pt x="1790564" y="0"/>
                  <a:pt x="182539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80000" bIns="360000" anchor="b" anchorCtr="0">
            <a:no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Place image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AA13930-3A5C-F4A0-BEA2-85666C315A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94462" y="866775"/>
            <a:ext cx="4330700" cy="4273550"/>
          </a:xfrm>
          <a:custGeom>
            <a:avLst/>
            <a:gdLst>
              <a:gd name="connsiteX0" fmla="*/ 53206 w 4330700"/>
              <a:gd name="connsiteY0" fmla="*/ 0 h 4273550"/>
              <a:gd name="connsiteX1" fmla="*/ 2263633 w 4330700"/>
              <a:gd name="connsiteY1" fmla="*/ 0 h 4273550"/>
              <a:gd name="connsiteX2" fmla="*/ 3895897 w 4330700"/>
              <a:gd name="connsiteY2" fmla="*/ 0 h 4273550"/>
              <a:gd name="connsiteX3" fmla="*/ 4277494 w 4330700"/>
              <a:gd name="connsiteY3" fmla="*/ 0 h 4273550"/>
              <a:gd name="connsiteX4" fmla="*/ 4330700 w 4330700"/>
              <a:gd name="connsiteY4" fmla="*/ 53206 h 4273550"/>
              <a:gd name="connsiteX5" fmla="*/ 4330700 w 4330700"/>
              <a:gd name="connsiteY5" fmla="*/ 4220344 h 4273550"/>
              <a:gd name="connsiteX6" fmla="*/ 4277494 w 4330700"/>
              <a:gd name="connsiteY6" fmla="*/ 4273550 h 4273550"/>
              <a:gd name="connsiteX7" fmla="*/ 2656263 w 4330700"/>
              <a:gd name="connsiteY7" fmla="*/ 4273550 h 4273550"/>
              <a:gd name="connsiteX8" fmla="*/ 528460 w 4330700"/>
              <a:gd name="connsiteY8" fmla="*/ 4273550 h 4273550"/>
              <a:gd name="connsiteX9" fmla="*/ 53206 w 4330700"/>
              <a:gd name="connsiteY9" fmla="*/ 4273550 h 4273550"/>
              <a:gd name="connsiteX10" fmla="*/ 0 w 4330700"/>
              <a:gd name="connsiteY10" fmla="*/ 4220344 h 4273550"/>
              <a:gd name="connsiteX11" fmla="*/ 0 w 4330700"/>
              <a:gd name="connsiteY11" fmla="*/ 53206 h 4273550"/>
              <a:gd name="connsiteX12" fmla="*/ 53206 w 4330700"/>
              <a:gd name="connsiteY12" fmla="*/ 0 h 4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0700" h="4273550">
                <a:moveTo>
                  <a:pt x="53206" y="0"/>
                </a:moveTo>
                <a:lnTo>
                  <a:pt x="2263633" y="0"/>
                </a:lnTo>
                <a:cubicBezTo>
                  <a:pt x="3895897" y="0"/>
                  <a:pt x="3895897" y="0"/>
                  <a:pt x="3895897" y="0"/>
                </a:cubicBezTo>
                <a:lnTo>
                  <a:pt x="4277494" y="0"/>
                </a:lnTo>
                <a:cubicBezTo>
                  <a:pt x="4306879" y="0"/>
                  <a:pt x="4330700" y="23821"/>
                  <a:pt x="4330700" y="53206"/>
                </a:cubicBezTo>
                <a:lnTo>
                  <a:pt x="4330700" y="4220344"/>
                </a:lnTo>
                <a:cubicBezTo>
                  <a:pt x="4330700" y="4249729"/>
                  <a:pt x="4306879" y="4273550"/>
                  <a:pt x="4277494" y="4273550"/>
                </a:cubicBezTo>
                <a:lnTo>
                  <a:pt x="2656263" y="4273550"/>
                </a:lnTo>
                <a:lnTo>
                  <a:pt x="528460" y="4273550"/>
                </a:lnTo>
                <a:lnTo>
                  <a:pt x="53206" y="4273550"/>
                </a:lnTo>
                <a:cubicBezTo>
                  <a:pt x="23821" y="4273550"/>
                  <a:pt x="0" y="4249729"/>
                  <a:pt x="0" y="4220344"/>
                </a:cubicBezTo>
                <a:lnTo>
                  <a:pt x="0" y="53206"/>
                </a:lnTo>
                <a:cubicBezTo>
                  <a:pt x="0" y="23821"/>
                  <a:pt x="23821" y="0"/>
                  <a:pt x="532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0" bIns="648000" anchor="ctr" anchorCtr="0">
            <a:noAutofit/>
          </a:bodyPr>
          <a:lstStyle>
            <a:lvl1pPr algn="ctr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Place image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758593E-361C-7499-975C-6DBB4BC7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4171E89-B438-B19C-3D3A-D605E949F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70ADB0-D471-882A-6441-4080AD087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ACCD86-D570-7E37-79FB-E5CCB41A4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696" y="856527"/>
            <a:ext cx="5440554" cy="822960"/>
          </a:xfrm>
          <a:prstGeom prst="rect">
            <a:avLst/>
          </a:prstGeom>
        </p:spPr>
        <p:txBody>
          <a:bodyPr lIns="0" anchor="t" anchorCtr="0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931A12-892D-E19A-A568-6CC61826A7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696" y="2685326"/>
            <a:ext cx="5440554" cy="3441153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F376629-83D8-75E8-564E-A2F2AC2A225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3696" y="1823013"/>
            <a:ext cx="5440554" cy="4572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subtitle, 14pt, Segoe UI Bold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88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758593E-361C-7499-975C-6DBB4BC7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4171E89-B438-B19C-3D3A-D605E949F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70ADB0-D471-882A-6441-4080AD087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5B3D5911-400E-F240-1ECE-BC00359D15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94461" y="866774"/>
            <a:ext cx="5334865" cy="5122621"/>
          </a:xfrm>
          <a:custGeom>
            <a:avLst/>
            <a:gdLst>
              <a:gd name="connsiteX0" fmla="*/ 53206 w 4330700"/>
              <a:gd name="connsiteY0" fmla="*/ 0 h 4273550"/>
              <a:gd name="connsiteX1" fmla="*/ 2263633 w 4330700"/>
              <a:gd name="connsiteY1" fmla="*/ 0 h 4273550"/>
              <a:gd name="connsiteX2" fmla="*/ 3895897 w 4330700"/>
              <a:gd name="connsiteY2" fmla="*/ 0 h 4273550"/>
              <a:gd name="connsiteX3" fmla="*/ 4277494 w 4330700"/>
              <a:gd name="connsiteY3" fmla="*/ 0 h 4273550"/>
              <a:gd name="connsiteX4" fmla="*/ 4330700 w 4330700"/>
              <a:gd name="connsiteY4" fmla="*/ 53206 h 4273550"/>
              <a:gd name="connsiteX5" fmla="*/ 4330700 w 4330700"/>
              <a:gd name="connsiteY5" fmla="*/ 4220344 h 4273550"/>
              <a:gd name="connsiteX6" fmla="*/ 4277494 w 4330700"/>
              <a:gd name="connsiteY6" fmla="*/ 4273550 h 4273550"/>
              <a:gd name="connsiteX7" fmla="*/ 2656263 w 4330700"/>
              <a:gd name="connsiteY7" fmla="*/ 4273550 h 4273550"/>
              <a:gd name="connsiteX8" fmla="*/ 528460 w 4330700"/>
              <a:gd name="connsiteY8" fmla="*/ 4273550 h 4273550"/>
              <a:gd name="connsiteX9" fmla="*/ 53206 w 4330700"/>
              <a:gd name="connsiteY9" fmla="*/ 4273550 h 4273550"/>
              <a:gd name="connsiteX10" fmla="*/ 0 w 4330700"/>
              <a:gd name="connsiteY10" fmla="*/ 4220344 h 4273550"/>
              <a:gd name="connsiteX11" fmla="*/ 0 w 4330700"/>
              <a:gd name="connsiteY11" fmla="*/ 53206 h 4273550"/>
              <a:gd name="connsiteX12" fmla="*/ 53206 w 4330700"/>
              <a:gd name="connsiteY12" fmla="*/ 0 h 4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0700" h="4273550">
                <a:moveTo>
                  <a:pt x="53206" y="0"/>
                </a:moveTo>
                <a:lnTo>
                  <a:pt x="2263633" y="0"/>
                </a:lnTo>
                <a:cubicBezTo>
                  <a:pt x="3895897" y="0"/>
                  <a:pt x="3895897" y="0"/>
                  <a:pt x="3895897" y="0"/>
                </a:cubicBezTo>
                <a:lnTo>
                  <a:pt x="4277494" y="0"/>
                </a:lnTo>
                <a:cubicBezTo>
                  <a:pt x="4306879" y="0"/>
                  <a:pt x="4330700" y="23821"/>
                  <a:pt x="4330700" y="53206"/>
                </a:cubicBezTo>
                <a:lnTo>
                  <a:pt x="4330700" y="4220344"/>
                </a:lnTo>
                <a:cubicBezTo>
                  <a:pt x="4330700" y="4249729"/>
                  <a:pt x="4306879" y="4273550"/>
                  <a:pt x="4277494" y="4273550"/>
                </a:cubicBezTo>
                <a:lnTo>
                  <a:pt x="2656263" y="4273550"/>
                </a:lnTo>
                <a:lnTo>
                  <a:pt x="528460" y="4273550"/>
                </a:lnTo>
                <a:lnTo>
                  <a:pt x="53206" y="4273550"/>
                </a:lnTo>
                <a:cubicBezTo>
                  <a:pt x="23821" y="4273550"/>
                  <a:pt x="0" y="4249729"/>
                  <a:pt x="0" y="4220344"/>
                </a:cubicBezTo>
                <a:lnTo>
                  <a:pt x="0" y="53206"/>
                </a:lnTo>
                <a:cubicBezTo>
                  <a:pt x="0" y="23821"/>
                  <a:pt x="23821" y="0"/>
                  <a:pt x="532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0" bIns="648000" anchor="ctr" anchorCtr="0">
            <a:noAutofit/>
          </a:bodyPr>
          <a:lstStyle>
            <a:lvl1pPr algn="ctr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Place image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C8F314-24DB-CE38-F2A7-D7A212CD9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696" y="856527"/>
            <a:ext cx="5440554" cy="822960"/>
          </a:xfrm>
          <a:prstGeom prst="rect">
            <a:avLst/>
          </a:prstGeom>
        </p:spPr>
        <p:txBody>
          <a:bodyPr lIns="0" anchor="t" anchorCtr="0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E4F593-BC79-1438-E958-92E7DC4F75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696" y="2685326"/>
            <a:ext cx="5440554" cy="3441153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84898AB-CC2B-F58A-5940-605AD6B74CA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3696" y="1823013"/>
            <a:ext cx="5440554" cy="4572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subtitle, 14pt, Segoe UI Bold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58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696" y="856527"/>
            <a:ext cx="5440554" cy="822960"/>
          </a:xfrm>
          <a:prstGeom prst="rect">
            <a:avLst/>
          </a:prstGeom>
        </p:spPr>
        <p:txBody>
          <a:bodyPr lIns="0" anchor="t" anchorCtr="0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696" y="2685326"/>
            <a:ext cx="5440554" cy="3441153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3696" y="1823013"/>
            <a:ext cx="5440554" cy="4572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subtitle, 14pt, Segoe UI Bold</a:t>
            </a:r>
          </a:p>
          <a:p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758593E-361C-7499-975C-6DBB4BC7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4171E89-B438-B19C-3D3A-D605E949F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70ADB0-D471-882A-6441-4080AD087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5B3D5911-400E-F240-1ECE-BC00359D15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58885" y="2417297"/>
            <a:ext cx="3679686" cy="3709182"/>
          </a:xfrm>
          <a:custGeom>
            <a:avLst/>
            <a:gdLst>
              <a:gd name="connsiteX0" fmla="*/ 53206 w 4330700"/>
              <a:gd name="connsiteY0" fmla="*/ 0 h 4273550"/>
              <a:gd name="connsiteX1" fmla="*/ 2263633 w 4330700"/>
              <a:gd name="connsiteY1" fmla="*/ 0 h 4273550"/>
              <a:gd name="connsiteX2" fmla="*/ 3895897 w 4330700"/>
              <a:gd name="connsiteY2" fmla="*/ 0 h 4273550"/>
              <a:gd name="connsiteX3" fmla="*/ 4277494 w 4330700"/>
              <a:gd name="connsiteY3" fmla="*/ 0 h 4273550"/>
              <a:gd name="connsiteX4" fmla="*/ 4330700 w 4330700"/>
              <a:gd name="connsiteY4" fmla="*/ 53206 h 4273550"/>
              <a:gd name="connsiteX5" fmla="*/ 4330700 w 4330700"/>
              <a:gd name="connsiteY5" fmla="*/ 4220344 h 4273550"/>
              <a:gd name="connsiteX6" fmla="*/ 4277494 w 4330700"/>
              <a:gd name="connsiteY6" fmla="*/ 4273550 h 4273550"/>
              <a:gd name="connsiteX7" fmla="*/ 2656263 w 4330700"/>
              <a:gd name="connsiteY7" fmla="*/ 4273550 h 4273550"/>
              <a:gd name="connsiteX8" fmla="*/ 528460 w 4330700"/>
              <a:gd name="connsiteY8" fmla="*/ 4273550 h 4273550"/>
              <a:gd name="connsiteX9" fmla="*/ 53206 w 4330700"/>
              <a:gd name="connsiteY9" fmla="*/ 4273550 h 4273550"/>
              <a:gd name="connsiteX10" fmla="*/ 0 w 4330700"/>
              <a:gd name="connsiteY10" fmla="*/ 4220344 h 4273550"/>
              <a:gd name="connsiteX11" fmla="*/ 0 w 4330700"/>
              <a:gd name="connsiteY11" fmla="*/ 53206 h 4273550"/>
              <a:gd name="connsiteX12" fmla="*/ 53206 w 4330700"/>
              <a:gd name="connsiteY12" fmla="*/ 0 h 4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0700" h="4273550">
                <a:moveTo>
                  <a:pt x="53206" y="0"/>
                </a:moveTo>
                <a:lnTo>
                  <a:pt x="2263633" y="0"/>
                </a:lnTo>
                <a:cubicBezTo>
                  <a:pt x="3895897" y="0"/>
                  <a:pt x="3895897" y="0"/>
                  <a:pt x="3895897" y="0"/>
                </a:cubicBezTo>
                <a:lnTo>
                  <a:pt x="4277494" y="0"/>
                </a:lnTo>
                <a:cubicBezTo>
                  <a:pt x="4306879" y="0"/>
                  <a:pt x="4330700" y="23821"/>
                  <a:pt x="4330700" y="53206"/>
                </a:cubicBezTo>
                <a:lnTo>
                  <a:pt x="4330700" y="4220344"/>
                </a:lnTo>
                <a:cubicBezTo>
                  <a:pt x="4330700" y="4249729"/>
                  <a:pt x="4306879" y="4273550"/>
                  <a:pt x="4277494" y="4273550"/>
                </a:cubicBezTo>
                <a:lnTo>
                  <a:pt x="2656263" y="4273550"/>
                </a:lnTo>
                <a:lnTo>
                  <a:pt x="528460" y="4273550"/>
                </a:lnTo>
                <a:lnTo>
                  <a:pt x="53206" y="4273550"/>
                </a:lnTo>
                <a:cubicBezTo>
                  <a:pt x="23821" y="4273550"/>
                  <a:pt x="0" y="4249729"/>
                  <a:pt x="0" y="4220344"/>
                </a:cubicBezTo>
                <a:lnTo>
                  <a:pt x="0" y="53206"/>
                </a:lnTo>
                <a:cubicBezTo>
                  <a:pt x="0" y="23821"/>
                  <a:pt x="23821" y="0"/>
                  <a:pt x="532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0" bIns="648000" anchor="ctr" anchorCtr="0">
            <a:noAutofit/>
          </a:bodyPr>
          <a:lstStyle>
            <a:lvl1pPr algn="ctr"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Place image</a:t>
            </a:r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21C946EB-52FB-6078-B019-D1BFCE4B69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8839" y="856526"/>
            <a:ext cx="3019465" cy="3043670"/>
          </a:xfrm>
          <a:custGeom>
            <a:avLst/>
            <a:gdLst>
              <a:gd name="connsiteX0" fmla="*/ 53206 w 4330700"/>
              <a:gd name="connsiteY0" fmla="*/ 0 h 4273550"/>
              <a:gd name="connsiteX1" fmla="*/ 2263633 w 4330700"/>
              <a:gd name="connsiteY1" fmla="*/ 0 h 4273550"/>
              <a:gd name="connsiteX2" fmla="*/ 3895897 w 4330700"/>
              <a:gd name="connsiteY2" fmla="*/ 0 h 4273550"/>
              <a:gd name="connsiteX3" fmla="*/ 4277494 w 4330700"/>
              <a:gd name="connsiteY3" fmla="*/ 0 h 4273550"/>
              <a:gd name="connsiteX4" fmla="*/ 4330700 w 4330700"/>
              <a:gd name="connsiteY4" fmla="*/ 53206 h 4273550"/>
              <a:gd name="connsiteX5" fmla="*/ 4330700 w 4330700"/>
              <a:gd name="connsiteY5" fmla="*/ 4220344 h 4273550"/>
              <a:gd name="connsiteX6" fmla="*/ 4277494 w 4330700"/>
              <a:gd name="connsiteY6" fmla="*/ 4273550 h 4273550"/>
              <a:gd name="connsiteX7" fmla="*/ 2656263 w 4330700"/>
              <a:gd name="connsiteY7" fmla="*/ 4273550 h 4273550"/>
              <a:gd name="connsiteX8" fmla="*/ 528460 w 4330700"/>
              <a:gd name="connsiteY8" fmla="*/ 4273550 h 4273550"/>
              <a:gd name="connsiteX9" fmla="*/ 53206 w 4330700"/>
              <a:gd name="connsiteY9" fmla="*/ 4273550 h 4273550"/>
              <a:gd name="connsiteX10" fmla="*/ 0 w 4330700"/>
              <a:gd name="connsiteY10" fmla="*/ 4220344 h 4273550"/>
              <a:gd name="connsiteX11" fmla="*/ 0 w 4330700"/>
              <a:gd name="connsiteY11" fmla="*/ 53206 h 4273550"/>
              <a:gd name="connsiteX12" fmla="*/ 53206 w 4330700"/>
              <a:gd name="connsiteY12" fmla="*/ 0 h 4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0700" h="4273550">
                <a:moveTo>
                  <a:pt x="53206" y="0"/>
                </a:moveTo>
                <a:lnTo>
                  <a:pt x="2263633" y="0"/>
                </a:lnTo>
                <a:cubicBezTo>
                  <a:pt x="3895897" y="0"/>
                  <a:pt x="3895897" y="0"/>
                  <a:pt x="3895897" y="0"/>
                </a:cubicBezTo>
                <a:lnTo>
                  <a:pt x="4277494" y="0"/>
                </a:lnTo>
                <a:cubicBezTo>
                  <a:pt x="4306879" y="0"/>
                  <a:pt x="4330700" y="23821"/>
                  <a:pt x="4330700" y="53206"/>
                </a:cubicBezTo>
                <a:lnTo>
                  <a:pt x="4330700" y="4220344"/>
                </a:lnTo>
                <a:cubicBezTo>
                  <a:pt x="4330700" y="4249729"/>
                  <a:pt x="4306879" y="4273550"/>
                  <a:pt x="4277494" y="4273550"/>
                </a:cubicBezTo>
                <a:lnTo>
                  <a:pt x="2656263" y="4273550"/>
                </a:lnTo>
                <a:lnTo>
                  <a:pt x="528460" y="4273550"/>
                </a:lnTo>
                <a:lnTo>
                  <a:pt x="53206" y="4273550"/>
                </a:lnTo>
                <a:cubicBezTo>
                  <a:pt x="23821" y="4273550"/>
                  <a:pt x="0" y="4249729"/>
                  <a:pt x="0" y="4220344"/>
                </a:cubicBezTo>
                <a:lnTo>
                  <a:pt x="0" y="53206"/>
                </a:lnTo>
                <a:cubicBezTo>
                  <a:pt x="0" y="23821"/>
                  <a:pt x="23821" y="0"/>
                  <a:pt x="5320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rIns="0" bIns="648000" anchor="ctr" anchorCtr="0">
            <a:noAutofit/>
          </a:bodyPr>
          <a:lstStyle>
            <a:lvl1pPr algn="ctr"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2442622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696" y="856527"/>
            <a:ext cx="5440554" cy="822960"/>
          </a:xfrm>
          <a:prstGeom prst="rect">
            <a:avLst/>
          </a:prstGeom>
        </p:spPr>
        <p:txBody>
          <a:bodyPr lIns="0" anchor="t" anchorCtr="0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3696" y="1823013"/>
            <a:ext cx="5440554" cy="4572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subtitle, 14pt, Segoe UI Bold</a:t>
            </a:r>
          </a:p>
          <a:p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758593E-361C-7499-975C-6DBB4BC7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4171E89-B438-B19C-3D3A-D605E949F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70ADB0-D471-882A-6441-4080AD087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21C946EB-52FB-6078-B019-D1BFCE4B69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6393" y="2536014"/>
            <a:ext cx="3561911" cy="3590464"/>
          </a:xfrm>
          <a:custGeom>
            <a:avLst/>
            <a:gdLst>
              <a:gd name="connsiteX0" fmla="*/ 53206 w 4330700"/>
              <a:gd name="connsiteY0" fmla="*/ 0 h 4273550"/>
              <a:gd name="connsiteX1" fmla="*/ 2263633 w 4330700"/>
              <a:gd name="connsiteY1" fmla="*/ 0 h 4273550"/>
              <a:gd name="connsiteX2" fmla="*/ 3895897 w 4330700"/>
              <a:gd name="connsiteY2" fmla="*/ 0 h 4273550"/>
              <a:gd name="connsiteX3" fmla="*/ 4277494 w 4330700"/>
              <a:gd name="connsiteY3" fmla="*/ 0 h 4273550"/>
              <a:gd name="connsiteX4" fmla="*/ 4330700 w 4330700"/>
              <a:gd name="connsiteY4" fmla="*/ 53206 h 4273550"/>
              <a:gd name="connsiteX5" fmla="*/ 4330700 w 4330700"/>
              <a:gd name="connsiteY5" fmla="*/ 4220344 h 4273550"/>
              <a:gd name="connsiteX6" fmla="*/ 4277494 w 4330700"/>
              <a:gd name="connsiteY6" fmla="*/ 4273550 h 4273550"/>
              <a:gd name="connsiteX7" fmla="*/ 2656263 w 4330700"/>
              <a:gd name="connsiteY7" fmla="*/ 4273550 h 4273550"/>
              <a:gd name="connsiteX8" fmla="*/ 528460 w 4330700"/>
              <a:gd name="connsiteY8" fmla="*/ 4273550 h 4273550"/>
              <a:gd name="connsiteX9" fmla="*/ 53206 w 4330700"/>
              <a:gd name="connsiteY9" fmla="*/ 4273550 h 4273550"/>
              <a:gd name="connsiteX10" fmla="*/ 0 w 4330700"/>
              <a:gd name="connsiteY10" fmla="*/ 4220344 h 4273550"/>
              <a:gd name="connsiteX11" fmla="*/ 0 w 4330700"/>
              <a:gd name="connsiteY11" fmla="*/ 53206 h 4273550"/>
              <a:gd name="connsiteX12" fmla="*/ 53206 w 4330700"/>
              <a:gd name="connsiteY12" fmla="*/ 0 h 4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0700" h="4273550">
                <a:moveTo>
                  <a:pt x="53206" y="0"/>
                </a:moveTo>
                <a:lnTo>
                  <a:pt x="2263633" y="0"/>
                </a:lnTo>
                <a:cubicBezTo>
                  <a:pt x="3895897" y="0"/>
                  <a:pt x="3895897" y="0"/>
                  <a:pt x="3895897" y="0"/>
                </a:cubicBezTo>
                <a:lnTo>
                  <a:pt x="4277494" y="0"/>
                </a:lnTo>
                <a:cubicBezTo>
                  <a:pt x="4306879" y="0"/>
                  <a:pt x="4330700" y="23821"/>
                  <a:pt x="4330700" y="53206"/>
                </a:cubicBezTo>
                <a:lnTo>
                  <a:pt x="4330700" y="4220344"/>
                </a:lnTo>
                <a:cubicBezTo>
                  <a:pt x="4330700" y="4249729"/>
                  <a:pt x="4306879" y="4273550"/>
                  <a:pt x="4277494" y="4273550"/>
                </a:cubicBezTo>
                <a:lnTo>
                  <a:pt x="2656263" y="4273550"/>
                </a:lnTo>
                <a:lnTo>
                  <a:pt x="528460" y="4273550"/>
                </a:lnTo>
                <a:lnTo>
                  <a:pt x="53206" y="4273550"/>
                </a:lnTo>
                <a:cubicBezTo>
                  <a:pt x="23821" y="4273550"/>
                  <a:pt x="0" y="4249729"/>
                  <a:pt x="0" y="4220344"/>
                </a:cubicBezTo>
                <a:lnTo>
                  <a:pt x="0" y="53206"/>
                </a:lnTo>
                <a:cubicBezTo>
                  <a:pt x="0" y="23821"/>
                  <a:pt x="23821" y="0"/>
                  <a:pt x="5320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rIns="0" bIns="648000" anchor="ctr" anchorCtr="0">
            <a:noAutofit/>
          </a:bodyPr>
          <a:lstStyle>
            <a:lvl1pPr algn="ctr"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Place image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53B106-AAC6-6968-5A1F-08A0F4808C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696" y="2685326"/>
            <a:ext cx="5440554" cy="3441153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557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C834-92D7-443A-B438-EB7B86C8B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12" cy="822960"/>
          </a:xfrm>
          <a:prstGeom prst="rect">
            <a:avLst/>
          </a:prstGeom>
        </p:spPr>
        <p:txBody>
          <a:bodyPr lIns="0" anchor="b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0D6C-2EAB-4880-A732-DEC2C17288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800" y="1280160"/>
            <a:ext cx="5440553" cy="4846320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8F9AF-05A2-4210-91F5-EEBE612BA0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9759" y="1280160"/>
            <a:ext cx="5440553" cy="4846320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A1C38-5F95-FCDF-E251-FA78560C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F03606-FF69-F7AE-B899-EEAD6663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8D4EA4-5B41-D8FF-6EBF-9C17BF32A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00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Sub Hea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B8D3-CC09-4E46-A977-FB9B864DA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365125"/>
            <a:ext cx="11197512" cy="822960"/>
          </a:xfrm>
          <a:prstGeom prst="rect">
            <a:avLst/>
          </a:prstGeom>
        </p:spPr>
        <p:txBody>
          <a:bodyPr lIns="0" anchor="b"/>
          <a:lstStyle/>
          <a:p>
            <a:r>
              <a:rPr lang="en-US"/>
              <a:t>Sample slide, title 25pt Segoe UI Bold, two-line limit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841CE-7B10-4DFB-A265-BDCA8379E7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2800" y="1280160"/>
            <a:ext cx="5440554" cy="457200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Sample subtitle, 14pt, Segoe UI Bold</a:t>
            </a:r>
          </a:p>
          <a:p>
            <a:pPr lvl="0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6B4DE-D4CD-43E1-B3F7-1215418C6DD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2800" y="1920240"/>
            <a:ext cx="5440554" cy="4206240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7959A-24F2-4974-A998-D819B6DBC1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99758" y="1280160"/>
            <a:ext cx="5440554" cy="457200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Sample subtitle, 14pt, Segoe UI Bold</a:t>
            </a:r>
          </a:p>
          <a:p>
            <a:pPr lvl="0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1D07A-C844-44F1-94C9-C09FB5E2A8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99758" y="1920240"/>
            <a:ext cx="5440554" cy="4206240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892D3A-A18C-8209-0533-D25D8585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C1825C2-567E-3CA4-9F9A-DC9BF16E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D9EACC-2581-CDF1-91AB-F829A8275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53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366">
            <a:extLst>
              <a:ext uri="{FF2B5EF4-FFF2-40B4-BE49-F238E27FC236}">
                <a16:creationId xmlns:a16="http://schemas.microsoft.com/office/drawing/2014/main" id="{43F17FC0-2936-7FA6-7CD6-4850D125CFD0}"/>
              </a:ext>
            </a:extLst>
          </p:cNvPr>
          <p:cNvGrpSpPr/>
          <p:nvPr userDrawn="1"/>
        </p:nvGrpSpPr>
        <p:grpSpPr>
          <a:xfrm>
            <a:off x="1230167" y="1555904"/>
            <a:ext cx="9756049" cy="4760147"/>
            <a:chOff x="759549" y="1065042"/>
            <a:chExt cx="10378431" cy="5063826"/>
          </a:xfrm>
        </p:grpSpPr>
        <p:sp>
          <p:nvSpPr>
            <p:cNvPr id="2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AA1465C9-D3D2-0005-C4EA-6D97CDD7166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71064" y="4624099"/>
              <a:ext cx="260015" cy="260015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296C34BB-C7BD-EA8A-514F-B22835D980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65950" y="4340112"/>
              <a:ext cx="392788" cy="37619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959B02FB-E782-BBAE-4CC2-E8DF7B21249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50101" y="3307432"/>
              <a:ext cx="344841" cy="236041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47CAFFC5-E0E6-6AF7-0CF5-C9CA9A51B37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978787" y="2979187"/>
              <a:ext cx="282143" cy="241574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C7667762-BD0D-2791-5265-A5358181CA1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7957" y="2796623"/>
              <a:ext cx="20286" cy="44258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A267AFC-E8A4-E11E-E97F-7BE3E0BE5FF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52529" y="2304257"/>
              <a:ext cx="558755" cy="3134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B642671C-8889-B00F-45AC-2E7B30287D9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897442" y="3141465"/>
              <a:ext cx="285830" cy="562443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A955E760-8481-55A1-6C7D-5DE9521729A8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3079394" y="3567447"/>
              <a:ext cx="449952" cy="438889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9EBDE086-202A-6B98-D7D2-0217D40AC53D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759551" y="1404350"/>
              <a:ext cx="1449440" cy="626985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98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0265E655-6705-B3E8-2079-924A04FD7F3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707403" y="2158576"/>
              <a:ext cx="1847760" cy="916505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99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E9859A2A-B3B5-9750-35F4-02C69033522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678717" y="5175477"/>
              <a:ext cx="173343" cy="180719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0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198F812-D1F7-A56D-03DF-CCBC4A527CF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5356823" y="1751034"/>
              <a:ext cx="272922" cy="389101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1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007BBD58-E347-703D-6735-8C70414A752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28555" y="3021601"/>
              <a:ext cx="158590" cy="151215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2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D19B2EFF-7310-1D49-7618-48106E9C242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25380" y="2051619"/>
              <a:ext cx="527405" cy="29505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3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F8B87CE0-6AB3-EB66-CE3B-7730CE133250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525964" y="3871717"/>
              <a:ext cx="184406" cy="217600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4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A12E465-0758-7235-FA8D-1CDA090841D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67701" y="2405682"/>
              <a:ext cx="475770" cy="285833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5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5D08D69-D082-7CB4-C782-9B0B80267885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334180" y="2427809"/>
              <a:ext cx="626985" cy="239729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6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A36B565D-00CE-DBA4-1D88-7D3777D9E0C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88336" y="2612217"/>
              <a:ext cx="129085" cy="269235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7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ED1C9C77-7026-D6EC-AE4B-C830D5E1F46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526477" y="3609859"/>
              <a:ext cx="66386" cy="189941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8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950F0FD-1238-9EE1-814D-5D2D9F0E28C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759134" y="3253953"/>
              <a:ext cx="291364" cy="560598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9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5016FF6-6607-A7D2-30EA-D58FED3F6115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524119" y="4069034"/>
              <a:ext cx="361438" cy="409384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0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F80C3DA-C320-6B74-3B49-1EB69D36DD8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49003" y="2473911"/>
              <a:ext cx="260015" cy="164123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1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E30F5E48-8EC1-451A-CA7C-2BBBBCF210F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9470946" y="3067702"/>
              <a:ext cx="57167" cy="127241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2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0F0EAC13-305F-23C8-2A2D-78EA0D2E8E5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73489" y="2608529"/>
              <a:ext cx="212068" cy="19547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3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B2150B2-51CD-D12D-737B-B54F951487C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47766" y="2215741"/>
              <a:ext cx="136462" cy="75608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4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2BC331E4-374E-0105-4F65-6AEDBA6BDA7F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5902669" y="1474424"/>
              <a:ext cx="326402" cy="466551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5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41C7215-2329-024C-A9AD-D0AE6002A0B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46249" y="5007666"/>
              <a:ext cx="47946" cy="6269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6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0D09C0DA-8179-0864-20BD-8C0DE2B5726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582826" y="3803487"/>
              <a:ext cx="138307" cy="158591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7" name="Sudan">
              <a:extLst>
                <a:ext uri="{FF2B5EF4-FFF2-40B4-BE49-F238E27FC236}">
                  <a16:creationId xmlns:a16="http://schemas.microsoft.com/office/drawing/2014/main" id="{8B6043BA-AAA2-F975-6446-45968D753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2942" y="3149294"/>
              <a:ext cx="563463" cy="552786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8" name="South Sudan">
              <a:extLst>
                <a:ext uri="{FF2B5EF4-FFF2-40B4-BE49-F238E27FC236}">
                  <a16:creationId xmlns:a16="http://schemas.microsoft.com/office/drawing/2014/main" id="{97B940F0-3472-E7D6-9D00-43900EE3B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1233" y="3560917"/>
              <a:ext cx="405693" cy="339265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9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99E39702-FD77-CBE1-A687-C939E0948A8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98538" y="3665181"/>
              <a:ext cx="81139" cy="143837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0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55944B23-1BD2-F330-97B0-A819E08A7C8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5277527" y="2368800"/>
              <a:ext cx="413072" cy="29136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1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25EEC7E1-0159-4F9F-E961-C2A2FB5F4CD6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076012" y="4873050"/>
              <a:ext cx="534782" cy="481303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2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9CCAD7C7-5955-BC40-8767-7F68BBE6331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07686" y="3572979"/>
              <a:ext cx="337466" cy="521874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3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2D05181-C26D-7F97-54F2-5057FC5232E1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0778394" y="4284789"/>
              <a:ext cx="175188" cy="164123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4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E4FF8E5E-B7A2-A32F-EF9D-52648C1A35B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65365" y="2248934"/>
              <a:ext cx="99580" cy="57167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5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EB24B2E4-C2FE-3FBB-24DC-9B03A50AFB5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066789" y="2153042"/>
              <a:ext cx="167812" cy="68231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6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B4654714-EF49-F71B-840F-978456D4EFF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089431" y="3646741"/>
              <a:ext cx="97736" cy="127241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7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9D297B6C-72C4-1F80-4CE4-1858FB49814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31333" y="2278439"/>
              <a:ext cx="129085" cy="141528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8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F10EC1D1-C5D1-18CF-C138-29D1E26A1C6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991698" y="3390416"/>
              <a:ext cx="195472" cy="173342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9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4AE7512E-8510-795E-6E1D-B8300413BCA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7958" y="2807690"/>
              <a:ext cx="700747" cy="601167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0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47177B10-6663-8E4A-6914-AE4CDFB3F8F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98303" y="4069034"/>
              <a:ext cx="70075" cy="70074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1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8E4810D9-873D-86C1-B501-D2721366B68D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9972533" y="1804513"/>
              <a:ext cx="141994" cy="56428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2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8A1A3144-576F-1CD1-E108-4BE4A6117890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144242" y="1105609"/>
              <a:ext cx="4267183" cy="1359081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3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360D5E73-0747-4365-E1A2-C0916A2DC30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71903" y="2200990"/>
              <a:ext cx="289520" cy="173342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4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C4AC34C4-F501-3F98-C70F-EC18ABE016F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4583" y="3032665"/>
              <a:ext cx="31350" cy="68231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5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77C7E15C-FF3C-7212-0BB2-DC46FF8311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315436" y="3331405"/>
              <a:ext cx="64544" cy="2766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6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6FF2C052-8DBE-989B-B6D3-0593FDD4214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60932" y="2431497"/>
              <a:ext cx="106957" cy="193629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7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55DF472-A431-F9E2-9BC5-FE2308CA2EC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85651" y="1961259"/>
              <a:ext cx="295052" cy="212069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8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ABDF5E7A-D62B-5F20-5B51-49193267D42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9454351" y="3318497"/>
              <a:ext cx="337466" cy="566131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9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191BD2DD-A0E5-8B42-42D5-31F8716C245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802783" y="4028465"/>
              <a:ext cx="444422" cy="702593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0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FB16418E-875F-81BF-140A-1887F59F4D1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481401" y="4762406"/>
              <a:ext cx="282143" cy="319024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1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ABB2C833-4C5A-8380-469C-8AE41012FDB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0243613" y="4100383"/>
              <a:ext cx="512651" cy="342998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2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C7D1E09-2A91-26E3-09C5-A866BE0F6B5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754837" y="3665181"/>
              <a:ext cx="191784" cy="92204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3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69A2E0F4-5AF7-B07C-54C4-C2877A063A4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510699" y="2623281"/>
              <a:ext cx="496056" cy="497899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4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65A29AB7-2D2E-EB4F-7888-191E0F596573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9225685" y="3373817"/>
              <a:ext cx="44258" cy="29505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5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EDACBDAA-E023-7717-E207-92DBEA7FA08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56216" y="3078767"/>
              <a:ext cx="254483" cy="317179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6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3B57DE17-DE5A-A901-8B93-B1D3678BD23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5736702" y="1140648"/>
              <a:ext cx="641736" cy="706280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7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82B21E6-E3FD-4B58-1C0D-12E4FCDB071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624213" y="3502903"/>
              <a:ext cx="394632" cy="363283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8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FC99D4E1-CFDF-7F62-AEF8-6981597DF61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541230" y="3137777"/>
              <a:ext cx="523715" cy="444422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9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7E2C8327-9EE0-232D-68F8-6B78BF76241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612844" y="3466022"/>
              <a:ext cx="153059" cy="156747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0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ED7D191-03E2-89DF-9FD0-C61A19421F35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0538665" y="5334067"/>
              <a:ext cx="599325" cy="462863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1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9F39E26-22BC-EC3F-C22A-CE7A8B3E958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815179" y="2082968"/>
              <a:ext cx="201004" cy="180719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2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139DE4BE-F838-B270-1E06-E24BAC01748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662939" y="2011050"/>
              <a:ext cx="127241" cy="99579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3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4D11ED1E-41B8-CA8C-FEF5-51F99CD0025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33995" y="2872230"/>
              <a:ext cx="276611" cy="154902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4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D3B0C8AE-7327-58A0-01BF-2F1B337BA4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21109" y="4673890"/>
              <a:ext cx="449952" cy="459175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5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933935FC-2DE9-0499-F5F5-1DD2176FB52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69196" y="2945994"/>
              <a:ext cx="300584" cy="706280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6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B974D728-F820-E8E0-FAAA-C91A0C73042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35185" y="4428629"/>
              <a:ext cx="359594" cy="630673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7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D3969531-6D6A-4A26-47B1-F44299FE38E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113404" y="2667539"/>
              <a:ext cx="400165" cy="311648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8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DA1FBAB1-FF82-AAD8-C4C1-C1AE48C17D3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22112" y="2374332"/>
              <a:ext cx="53478" cy="645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9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DBF6B608-5245-F73C-848A-5DFB58322D3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50591" y="2057151"/>
              <a:ext cx="990268" cy="392788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0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4D04AFE1-1369-752D-F219-28FC63FA5FD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59997" y="2193611"/>
              <a:ext cx="101425" cy="112488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1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1C955812-02B4-AA9B-50EA-2A9156FBE4F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803296" y="2789248"/>
              <a:ext cx="877778" cy="687839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2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018D109A-98D5-F344-160B-F7C8595AC6B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96714" y="2654630"/>
              <a:ext cx="14753" cy="12909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3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AFA03BA-82C1-69D6-B6C2-E3314F05C89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978789" y="2995785"/>
              <a:ext cx="403852" cy="47392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4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8CE61B7E-82B1-0C8F-DE6D-B0EDC330648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126315" y="3078767"/>
              <a:ext cx="547690" cy="566131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5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89CF565D-116F-3C41-DBB8-48FC44F0BF0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882689" y="3773982"/>
              <a:ext cx="143838" cy="206536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6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C839FCD8-4F09-F7C5-DA29-EC4430D047B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9220153" y="3750010"/>
              <a:ext cx="324557" cy="248950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7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7557C03D-E570-628C-980A-11E184E9D6A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21857" y="4388057"/>
              <a:ext cx="110644" cy="29505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8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F83A9368-BAB7-4C25-1392-0761D222404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44569" y="4496859"/>
              <a:ext cx="280298" cy="514497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9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1ACE99-A2A7-878D-4841-471A07F8533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88498" y="2418589"/>
              <a:ext cx="77451" cy="60855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0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6BD4B3D5-4E83-B726-B49B-54106928F63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40390" y="2132758"/>
              <a:ext cx="23973" cy="20286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1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09A2FCE-5E58-ED2E-5839-9B52B3B0BFC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75592" y="1902249"/>
              <a:ext cx="160435" cy="92204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2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77B05470-7BBD-295A-892B-A0AEDE62FC2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847346" y="2236027"/>
              <a:ext cx="7376" cy="1106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3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5E58881C-B1D1-0DE9-4D9D-52A1F0551AE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843659" y="2767118"/>
              <a:ext cx="518185" cy="523716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4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07E9B0F-BD38-0866-35B4-26DDC2928EB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137379" y="3703908"/>
              <a:ext cx="145682" cy="162278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5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743305C-74F8-EFDF-5025-D85A017D85D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15320" y="5118311"/>
              <a:ext cx="79296" cy="77451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6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B62AF329-5B77-72B5-519C-E81D8C23082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58738" y="2713640"/>
              <a:ext cx="51633" cy="73763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7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241814C4-316A-EDFC-58FF-55288E04B4C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71903" y="1845082"/>
              <a:ext cx="201004" cy="84827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8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EB857911-A153-E7FA-2203-16ED3C04A91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834743" y="3174659"/>
              <a:ext cx="283987" cy="328246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9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5DAD34-4295-9962-E20A-E0B97027EA8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702483" y="2390928"/>
              <a:ext cx="317179" cy="147525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0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97AECA72-0ECE-DBF3-793F-4B1F70DB421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49682" y="2888828"/>
              <a:ext cx="64544" cy="57167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1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2F7D54E9-9F3A-1B04-11C2-D7A54916E732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173524" y="2375802"/>
              <a:ext cx="60776" cy="61228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2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E98AA720-D24B-F168-FFAE-EA50AF2AA8DD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9511517" y="2566115"/>
              <a:ext cx="129085" cy="201004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3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93D5A53C-4C8B-421F-23D4-BBCBA87D9E8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9404560" y="2400147"/>
              <a:ext cx="154902" cy="197316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4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441CB769-F6E5-A70F-854A-8D86668BF62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73490" y="3851435"/>
              <a:ext cx="265547" cy="359596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5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A1EF15CD-FC50-F23E-CDE6-95BB18400931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944569" y="1940975"/>
              <a:ext cx="1185739" cy="549534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6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E73A6F8F-92B4-598E-5840-61BF893901C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73490" y="2765275"/>
              <a:ext cx="132773" cy="158591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7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46EBD7FD-A647-8252-66A7-BEA492E2DCB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937401" y="3331405"/>
              <a:ext cx="73763" cy="23973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8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32EF071A-59F3-2C0D-97AA-43175FA797BC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9585280" y="2304257"/>
              <a:ext cx="413072" cy="805860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9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5BE9DE41-2E5B-34C2-E689-718540C2A84E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5762519" y="2243402"/>
              <a:ext cx="366971" cy="390943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0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1C0D0FBA-2199-E2FA-ECA9-F91578F17B8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45829" y="2759743"/>
              <a:ext cx="47946" cy="151215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1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CC78647-8EE0-BE22-6CEB-D5C3C54A07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81215" y="1944663"/>
              <a:ext cx="132773" cy="140149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2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8CD3844F-F4B6-0138-AF29-7256722A1FD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84135" y="2612217"/>
              <a:ext cx="322714" cy="311648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3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74285428-E507-806E-84D1-B9709261091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22440" y="2518169"/>
              <a:ext cx="678618" cy="556909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4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392502F2-270F-888A-773A-F19A5042AE4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8724098" y="3814551"/>
              <a:ext cx="1539801" cy="614076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5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5824565D-7542-792B-0727-1D6E692C6D41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7779933" y="2662007"/>
              <a:ext cx="922036" cy="1111975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6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9F6B054-7311-452D-6EAF-37670873297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997228" y="1555564"/>
              <a:ext cx="269235" cy="105113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7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6C3FC271-083D-D2F4-D6A4-192C8F90F0A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050195" y="2189924"/>
              <a:ext cx="201004" cy="105113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8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B74F899F-642B-9E18-1BB2-85B847234FC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561209" y="3421765"/>
              <a:ext cx="210225" cy="116177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9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03D24FD6-C973-818D-9128-4548FD223FC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077550" y="3274238"/>
              <a:ext cx="92204" cy="73763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0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B37E295C-779A-74F8-E045-B3783EFF676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697158" y="3810863"/>
              <a:ext cx="95891" cy="140149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1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AC7A77D7-9123-F7A3-E8E9-F6AA715EA1E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472182" y="3709439"/>
              <a:ext cx="153059" cy="274766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2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CD702AD5-8B48-E643-8DBF-B83D754C738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989853" y="3545318"/>
              <a:ext cx="86672" cy="73763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3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B70302B-51D6-1AE5-24C2-AF872CA126B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032267" y="3549006"/>
              <a:ext cx="245261" cy="208380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4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716AFB20-A098-A181-5F07-9CB58B393AE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463475" y="3349847"/>
              <a:ext cx="140149" cy="158591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5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12FB963-A2CD-D026-1231-F197320ED393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4089945" y="1065040"/>
              <a:ext cx="1322199" cy="719187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6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A4C4CDDC-7CC8-9AE3-F925-C8215003A3EF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186654" y="2444406"/>
              <a:ext cx="250793" cy="260015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7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F0F25A49-F266-E55D-3C5B-76B9F34DD78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419522" y="3608016"/>
              <a:ext cx="153059" cy="243416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8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04220907-8A47-99B0-9FA3-DDAE5767408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47766" y="1957571"/>
              <a:ext cx="265547" cy="278455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9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9E85F939-2E7B-3D8F-450B-92CAB3F20E3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78602" y="2374332"/>
              <a:ext cx="217599" cy="99579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0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0C2D7E7-5E0F-AA7E-89F5-720AC260FC2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973256" y="3506592"/>
              <a:ext cx="101425" cy="23973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1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FA6B6710-BC00-8AA2-570E-F88FF3C33C8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821529" y="3938105"/>
              <a:ext cx="197317" cy="241574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2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3020D58B-6B43-F61E-72A5-A0515F21A292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5425053" y="2092188"/>
              <a:ext cx="429670" cy="370660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3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3BFA0DD-D351-B159-6122-EC0F97AA792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29488" y="1443075"/>
              <a:ext cx="296897" cy="337466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4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C7372A9C-29D5-4CB4-ADB7-845A70E3948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38453" y="3464179"/>
              <a:ext cx="497900" cy="435201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5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A6B6845E-9491-7351-3239-4B82BC31EC7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188498" y="1791606"/>
              <a:ext cx="164123" cy="73763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6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7EABA643-9237-84A2-789D-98BEFE3994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43565" y="3344312"/>
              <a:ext cx="226822" cy="21575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7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7A3FD428-6A14-5F8D-F592-B0031F885D1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843659" y="3941793"/>
              <a:ext cx="68231" cy="51633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8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A7C60B6B-3CA5-A8DE-8D2C-FD8135ED97A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528018" y="3480775"/>
              <a:ext cx="81139" cy="53478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9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C1770622-A465-DFB0-812F-217207B5AFC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39714" y="2826128"/>
              <a:ext cx="372503" cy="37987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0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4D8E5B86-F0BB-20D8-89F2-181AB0B085EA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08315" y="3969455"/>
              <a:ext cx="195472" cy="248950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1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7F783FFC-DC76-1C5E-C6D4-E3EAD6CB9D01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9681171" y="4343799"/>
              <a:ext cx="118021" cy="55322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2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3FF632B-4FB5-9FFB-53D5-60BD8D8FD82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156845" y="3274238"/>
              <a:ext cx="118021" cy="79296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3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5C300D4B-F2B7-11FE-BD6C-51593BC3911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24285" y="3549006"/>
              <a:ext cx="55322" cy="645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4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503E2D47-F504-C360-0344-FB10769C0465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5812309" y="1861680"/>
              <a:ext cx="130930" cy="110643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5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EBE07C4-A1F8-BB4E-CD5B-B8156CBEB97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28485" y="2099565"/>
              <a:ext cx="199159" cy="9036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6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76209758-5D02-A111-0CCC-BBA8559DDBD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68377" y="2676761"/>
              <a:ext cx="70075" cy="40569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7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BA5FD84D-C739-FD53-64A4-6ABACD275E0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745618" y="3146998"/>
              <a:ext cx="348529" cy="127241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8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F852EA4C-212B-CB78-9D33-367101445DA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76432" y="2267375"/>
              <a:ext cx="173343" cy="129084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9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D2597FD4-2397-4CB3-2253-0A9932BB4F7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40647" y="3622768"/>
              <a:ext cx="206536" cy="243416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0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0357701C-C9BC-470D-FD45-FDDC71F4B05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658946" y="3604327"/>
              <a:ext cx="112489" cy="108801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1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A0F86697-D58D-2E13-16FB-80288EB6B0F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43238" y="3825617"/>
              <a:ext cx="636205" cy="715499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2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F84F4DF3-DAF1-338D-4B09-A39EEB5786B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02669" y="3888315"/>
              <a:ext cx="252639" cy="330090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3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8723AAFF-FEDB-2010-D96F-8399DA851B8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876546" y="3556382"/>
              <a:ext cx="409383" cy="63436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4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2D895051-9C70-C29E-BB06-BD87C3C463F6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3206635" y="4699706"/>
              <a:ext cx="545845" cy="1429156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5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5DD05A20-6338-15C5-8EB5-7999CDCD9A0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7844475" y="2003673"/>
              <a:ext cx="1726051" cy="1333263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6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82FDCA08-38E4-68D5-B02A-D3ED3C6B884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80119" y="3137777"/>
              <a:ext cx="350373" cy="60854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7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25F86FDC-32F5-79F7-048E-C9A30BD528D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013313" y="3613548"/>
              <a:ext cx="431514" cy="330090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8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424F6CF6-B5CB-1EC4-21A8-5B3D63905456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806986" y="1076104"/>
              <a:ext cx="2627803" cy="1360925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9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0577E5ED-55A0-ED54-BE30-E924F9FC461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817842" y="3530566"/>
              <a:ext cx="258170" cy="437045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0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F9031B13-7246-0CBE-9724-FF2F1B3386E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945388" y="3477086"/>
              <a:ext cx="178875" cy="158591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1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3E3DA97B-2DD2-B3EB-8C20-6C3ED119516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03837" y="4122511"/>
              <a:ext cx="62699" cy="79296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2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DD8CC033-7015-E315-258A-9F16C81E5AC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345760" y="3458645"/>
              <a:ext cx="269235" cy="212069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3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574BAC72-1CB9-7FF6-3AAC-AA346A5D770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43821" y="2354047"/>
              <a:ext cx="186252" cy="106956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4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F1D05C46-4CE2-A6D7-E858-49FB6E6031F5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3053577" y="3829305"/>
              <a:ext cx="1312980" cy="1484479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5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B54E68EE-8646-B50B-3E17-D29DB813A36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92188" y="4705238"/>
              <a:ext cx="306116" cy="34484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6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734CA14E-4CCB-C460-EDCA-62395AD2984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033598" y="2311633"/>
              <a:ext cx="125396" cy="110643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7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B5E5705E-D0B4-6B00-D29C-9F7178392DB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210324" y="4399123"/>
              <a:ext cx="420447" cy="499744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8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82406AF5-6104-857A-A3D4-4B3A598AB73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27204" y="2953371"/>
              <a:ext cx="110644" cy="6269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9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92D92904-3966-AD27-F79E-204DF64F181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557827" y="3560071"/>
              <a:ext cx="105113" cy="234197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0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62ECE084-F71B-97F2-D537-06A25B057B3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570432" y="3327717"/>
              <a:ext cx="51633" cy="99579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1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A23421C6-3718-16FB-CA04-E8382E63C73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657407" y="2084813"/>
              <a:ext cx="105113" cy="71919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2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82C5A4DE-18EE-DCB7-09F8-7BC04F0B2C2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12452" y="3021601"/>
              <a:ext cx="177031" cy="201004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3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B9667CEA-6CD6-1DE6-61FD-724684AA5A9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91676" y="3028978"/>
              <a:ext cx="12909" cy="25817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4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FF048570-C378-0530-E1AC-77BFD83A5B5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45667" y="1913313"/>
              <a:ext cx="269235" cy="175187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5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C7E26056-5060-EB6A-DC0F-5370ECE89D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944572" y="2438875"/>
              <a:ext cx="169654" cy="136461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6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523B8DFC-5CB2-06DF-9D1F-2864FCE0AB6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854724" y="2173328"/>
              <a:ext cx="215756" cy="95891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7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DEE64771-FE96-F484-FB3B-738984A89778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9183274" y="4434159"/>
              <a:ext cx="1338797" cy="1255814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8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59BA608C-EEE0-05CA-8EF8-B66E299424C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96624" y="2459158"/>
              <a:ext cx="105113" cy="99579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9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C7AB24AD-9F2B-92E1-C857-99D68BC20B3F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3278555" y="4861983"/>
              <a:ext cx="514496" cy="1150701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60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05577ACE-7FF9-74CA-3676-D5C7D6B2CE56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5921110" y="4192587"/>
              <a:ext cx="418604" cy="521874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61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BD97E546-C90B-445C-BBD0-6B87779923D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603931" y="2411214"/>
              <a:ext cx="14753" cy="7376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62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EFF94DE2-AA25-1597-22FE-48173AC5FCA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35117" y="2617748"/>
              <a:ext cx="697061" cy="689681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63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902492-EB94-7CDA-5DFF-F7C6C013C59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40557" y="2411211"/>
              <a:ext cx="68231" cy="116177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64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A8528F7-812D-04B0-A28E-03AC6BD77BC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468295" y="2566110"/>
              <a:ext cx="427825" cy="34852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65" name="USA (Hawaii)">
              <a:extLst>
                <a:ext uri="{FF2B5EF4-FFF2-40B4-BE49-F238E27FC236}">
                  <a16:creationId xmlns:a16="http://schemas.microsoft.com/office/drawing/2014/main" id="{FCC0CB52-0596-C94C-28FD-4FD3077715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3764" y="3097208"/>
              <a:ext cx="249866" cy="139565"/>
            </a:xfrm>
            <a:custGeom>
              <a:avLst/>
              <a:gdLst>
                <a:gd name="T0" fmla="*/ 1 w 1313"/>
                <a:gd name="T1" fmla="*/ 1 h 734"/>
                <a:gd name="T2" fmla="*/ 10 w 1313"/>
                <a:gd name="T3" fmla="*/ 17 h 734"/>
                <a:gd name="T4" fmla="*/ 17 w 1313"/>
                <a:gd name="T5" fmla="*/ 3 h 734"/>
                <a:gd name="T6" fmla="*/ 1 w 1313"/>
                <a:gd name="T7" fmla="*/ 1 h 734"/>
                <a:gd name="T8" fmla="*/ 391 w 1313"/>
                <a:gd name="T9" fmla="*/ 194 h 734"/>
                <a:gd name="T10" fmla="*/ 458 w 1313"/>
                <a:gd name="T11" fmla="*/ 217 h 734"/>
                <a:gd name="T12" fmla="*/ 474 w 1313"/>
                <a:gd name="T13" fmla="*/ 150 h 734"/>
                <a:gd name="T14" fmla="*/ 391 w 1313"/>
                <a:gd name="T15" fmla="*/ 194 h 734"/>
                <a:gd name="T16" fmla="*/ 311 w 1313"/>
                <a:gd name="T17" fmla="*/ 233 h 734"/>
                <a:gd name="T18" fmla="*/ 322 w 1313"/>
                <a:gd name="T19" fmla="*/ 242 h 734"/>
                <a:gd name="T20" fmla="*/ 343 w 1313"/>
                <a:gd name="T21" fmla="*/ 219 h 734"/>
                <a:gd name="T22" fmla="*/ 348 w 1313"/>
                <a:gd name="T23" fmla="*/ 196 h 734"/>
                <a:gd name="T24" fmla="*/ 311 w 1313"/>
                <a:gd name="T25" fmla="*/ 233 h 734"/>
                <a:gd name="T26" fmla="*/ 766 w 1313"/>
                <a:gd name="T27" fmla="*/ 276 h 734"/>
                <a:gd name="T28" fmla="*/ 752 w 1313"/>
                <a:gd name="T29" fmla="*/ 281 h 734"/>
                <a:gd name="T30" fmla="*/ 745 w 1313"/>
                <a:gd name="T31" fmla="*/ 260 h 734"/>
                <a:gd name="T32" fmla="*/ 715 w 1313"/>
                <a:gd name="T33" fmla="*/ 230 h 734"/>
                <a:gd name="T34" fmla="*/ 690 w 1313"/>
                <a:gd name="T35" fmla="*/ 256 h 734"/>
                <a:gd name="T36" fmla="*/ 662 w 1313"/>
                <a:gd name="T37" fmla="*/ 263 h 734"/>
                <a:gd name="T38" fmla="*/ 697 w 1313"/>
                <a:gd name="T39" fmla="*/ 313 h 734"/>
                <a:gd name="T40" fmla="*/ 754 w 1313"/>
                <a:gd name="T41" fmla="*/ 318 h 734"/>
                <a:gd name="T42" fmla="*/ 782 w 1313"/>
                <a:gd name="T43" fmla="*/ 304 h 734"/>
                <a:gd name="T44" fmla="*/ 766 w 1313"/>
                <a:gd name="T45" fmla="*/ 276 h 734"/>
                <a:gd name="T46" fmla="*/ 899 w 1313"/>
                <a:gd name="T47" fmla="*/ 313 h 734"/>
                <a:gd name="T48" fmla="*/ 848 w 1313"/>
                <a:gd name="T49" fmla="*/ 315 h 734"/>
                <a:gd name="T50" fmla="*/ 842 w 1313"/>
                <a:gd name="T51" fmla="*/ 341 h 734"/>
                <a:gd name="T52" fmla="*/ 950 w 1313"/>
                <a:gd name="T53" fmla="*/ 320 h 734"/>
                <a:gd name="T54" fmla="*/ 899 w 1313"/>
                <a:gd name="T55" fmla="*/ 313 h 734"/>
                <a:gd name="T56" fmla="*/ 996 w 1313"/>
                <a:gd name="T57" fmla="*/ 366 h 734"/>
                <a:gd name="T58" fmla="*/ 952 w 1313"/>
                <a:gd name="T59" fmla="*/ 366 h 734"/>
                <a:gd name="T60" fmla="*/ 993 w 1313"/>
                <a:gd name="T61" fmla="*/ 389 h 734"/>
                <a:gd name="T62" fmla="*/ 1002 w 1313"/>
                <a:gd name="T63" fmla="*/ 426 h 734"/>
                <a:gd name="T64" fmla="*/ 1012 w 1313"/>
                <a:gd name="T65" fmla="*/ 430 h 734"/>
                <a:gd name="T66" fmla="*/ 1085 w 1313"/>
                <a:gd name="T67" fmla="*/ 384 h 734"/>
                <a:gd name="T68" fmla="*/ 996 w 1313"/>
                <a:gd name="T69" fmla="*/ 366 h 734"/>
                <a:gd name="T70" fmla="*/ 888 w 1313"/>
                <a:gd name="T71" fmla="*/ 375 h 734"/>
                <a:gd name="T72" fmla="*/ 906 w 1313"/>
                <a:gd name="T73" fmla="*/ 407 h 734"/>
                <a:gd name="T74" fmla="*/ 888 w 1313"/>
                <a:gd name="T75" fmla="*/ 375 h 734"/>
                <a:gd name="T76" fmla="*/ 986 w 1313"/>
                <a:gd name="T77" fmla="*/ 426 h 734"/>
                <a:gd name="T78" fmla="*/ 956 w 1313"/>
                <a:gd name="T79" fmla="*/ 444 h 734"/>
                <a:gd name="T80" fmla="*/ 989 w 1313"/>
                <a:gd name="T81" fmla="*/ 442 h 734"/>
                <a:gd name="T82" fmla="*/ 986 w 1313"/>
                <a:gd name="T83" fmla="*/ 426 h 734"/>
                <a:gd name="T84" fmla="*/ 1276 w 1313"/>
                <a:gd name="T85" fmla="*/ 566 h 734"/>
                <a:gd name="T86" fmla="*/ 1260 w 1313"/>
                <a:gd name="T87" fmla="*/ 566 h 734"/>
                <a:gd name="T88" fmla="*/ 1260 w 1313"/>
                <a:gd name="T89" fmla="*/ 545 h 734"/>
                <a:gd name="T90" fmla="*/ 1161 w 1313"/>
                <a:gd name="T91" fmla="*/ 502 h 734"/>
                <a:gd name="T92" fmla="*/ 1108 w 1313"/>
                <a:gd name="T93" fmla="*/ 479 h 734"/>
                <a:gd name="T94" fmla="*/ 1104 w 1313"/>
                <a:gd name="T95" fmla="*/ 481 h 734"/>
                <a:gd name="T96" fmla="*/ 1120 w 1313"/>
                <a:gd name="T97" fmla="*/ 531 h 734"/>
                <a:gd name="T98" fmla="*/ 1081 w 1313"/>
                <a:gd name="T99" fmla="*/ 584 h 734"/>
                <a:gd name="T100" fmla="*/ 1104 w 1313"/>
                <a:gd name="T101" fmla="*/ 628 h 734"/>
                <a:gd name="T102" fmla="*/ 1120 w 1313"/>
                <a:gd name="T103" fmla="*/ 658 h 734"/>
                <a:gd name="T104" fmla="*/ 1115 w 1313"/>
                <a:gd name="T105" fmla="*/ 697 h 734"/>
                <a:gd name="T106" fmla="*/ 1166 w 1313"/>
                <a:gd name="T107" fmla="*/ 734 h 734"/>
                <a:gd name="T108" fmla="*/ 1186 w 1313"/>
                <a:gd name="T109" fmla="*/ 697 h 734"/>
                <a:gd name="T110" fmla="*/ 1234 w 1313"/>
                <a:gd name="T111" fmla="*/ 660 h 734"/>
                <a:gd name="T112" fmla="*/ 1313 w 1313"/>
                <a:gd name="T113" fmla="*/ 605 h 734"/>
                <a:gd name="T114" fmla="*/ 1276 w 1313"/>
                <a:gd name="T115" fmla="*/ 566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13" h="734">
                  <a:moveTo>
                    <a:pt x="1" y="1"/>
                  </a:moveTo>
                  <a:cubicBezTo>
                    <a:pt x="0" y="10"/>
                    <a:pt x="2" y="17"/>
                    <a:pt x="10" y="17"/>
                  </a:cubicBezTo>
                  <a:cubicBezTo>
                    <a:pt x="15" y="15"/>
                    <a:pt x="18" y="11"/>
                    <a:pt x="17" y="3"/>
                  </a:cubicBezTo>
                  <a:cubicBezTo>
                    <a:pt x="9" y="5"/>
                    <a:pt x="8" y="0"/>
                    <a:pt x="1" y="1"/>
                  </a:cubicBezTo>
                  <a:close/>
                  <a:moveTo>
                    <a:pt x="391" y="194"/>
                  </a:moveTo>
                  <a:cubicBezTo>
                    <a:pt x="411" y="205"/>
                    <a:pt x="431" y="219"/>
                    <a:pt x="458" y="217"/>
                  </a:cubicBezTo>
                  <a:cubicBezTo>
                    <a:pt x="477" y="204"/>
                    <a:pt x="485" y="172"/>
                    <a:pt x="474" y="150"/>
                  </a:cubicBezTo>
                  <a:cubicBezTo>
                    <a:pt x="432" y="142"/>
                    <a:pt x="396" y="153"/>
                    <a:pt x="391" y="194"/>
                  </a:cubicBezTo>
                  <a:close/>
                  <a:moveTo>
                    <a:pt x="311" y="233"/>
                  </a:moveTo>
                  <a:cubicBezTo>
                    <a:pt x="314" y="237"/>
                    <a:pt x="316" y="242"/>
                    <a:pt x="322" y="242"/>
                  </a:cubicBezTo>
                  <a:cubicBezTo>
                    <a:pt x="324" y="229"/>
                    <a:pt x="332" y="222"/>
                    <a:pt x="343" y="219"/>
                  </a:cubicBezTo>
                  <a:cubicBezTo>
                    <a:pt x="340" y="207"/>
                    <a:pt x="348" y="205"/>
                    <a:pt x="348" y="196"/>
                  </a:cubicBezTo>
                  <a:cubicBezTo>
                    <a:pt x="329" y="202"/>
                    <a:pt x="315" y="212"/>
                    <a:pt x="311" y="233"/>
                  </a:cubicBezTo>
                  <a:close/>
                  <a:moveTo>
                    <a:pt x="766" y="276"/>
                  </a:moveTo>
                  <a:cubicBezTo>
                    <a:pt x="758" y="275"/>
                    <a:pt x="754" y="277"/>
                    <a:pt x="752" y="281"/>
                  </a:cubicBezTo>
                  <a:cubicBezTo>
                    <a:pt x="742" y="276"/>
                    <a:pt x="744" y="273"/>
                    <a:pt x="745" y="260"/>
                  </a:cubicBezTo>
                  <a:cubicBezTo>
                    <a:pt x="730" y="256"/>
                    <a:pt x="731" y="235"/>
                    <a:pt x="715" y="230"/>
                  </a:cubicBezTo>
                  <a:cubicBezTo>
                    <a:pt x="702" y="234"/>
                    <a:pt x="699" y="248"/>
                    <a:pt x="690" y="256"/>
                  </a:cubicBezTo>
                  <a:cubicBezTo>
                    <a:pt x="679" y="256"/>
                    <a:pt x="667" y="255"/>
                    <a:pt x="662" y="263"/>
                  </a:cubicBezTo>
                  <a:cubicBezTo>
                    <a:pt x="680" y="282"/>
                    <a:pt x="683" y="289"/>
                    <a:pt x="697" y="313"/>
                  </a:cubicBezTo>
                  <a:cubicBezTo>
                    <a:pt x="720" y="309"/>
                    <a:pt x="737" y="306"/>
                    <a:pt x="754" y="318"/>
                  </a:cubicBezTo>
                  <a:cubicBezTo>
                    <a:pt x="764" y="310"/>
                    <a:pt x="778" y="319"/>
                    <a:pt x="782" y="304"/>
                  </a:cubicBezTo>
                  <a:cubicBezTo>
                    <a:pt x="772" y="299"/>
                    <a:pt x="762" y="287"/>
                    <a:pt x="766" y="276"/>
                  </a:cubicBezTo>
                  <a:close/>
                  <a:moveTo>
                    <a:pt x="899" y="313"/>
                  </a:moveTo>
                  <a:cubicBezTo>
                    <a:pt x="894" y="326"/>
                    <a:pt x="864" y="314"/>
                    <a:pt x="848" y="315"/>
                  </a:cubicBezTo>
                  <a:cubicBezTo>
                    <a:pt x="855" y="327"/>
                    <a:pt x="839" y="327"/>
                    <a:pt x="842" y="341"/>
                  </a:cubicBezTo>
                  <a:cubicBezTo>
                    <a:pt x="883" y="332"/>
                    <a:pt x="936" y="365"/>
                    <a:pt x="950" y="320"/>
                  </a:cubicBezTo>
                  <a:cubicBezTo>
                    <a:pt x="927" y="314"/>
                    <a:pt x="913" y="329"/>
                    <a:pt x="899" y="313"/>
                  </a:cubicBezTo>
                  <a:close/>
                  <a:moveTo>
                    <a:pt x="996" y="366"/>
                  </a:moveTo>
                  <a:cubicBezTo>
                    <a:pt x="985" y="342"/>
                    <a:pt x="950" y="336"/>
                    <a:pt x="952" y="366"/>
                  </a:cubicBezTo>
                  <a:cubicBezTo>
                    <a:pt x="953" y="382"/>
                    <a:pt x="976" y="399"/>
                    <a:pt x="993" y="389"/>
                  </a:cubicBezTo>
                  <a:cubicBezTo>
                    <a:pt x="1000" y="397"/>
                    <a:pt x="999" y="414"/>
                    <a:pt x="1002" y="426"/>
                  </a:cubicBezTo>
                  <a:cubicBezTo>
                    <a:pt x="1007" y="426"/>
                    <a:pt x="1010" y="427"/>
                    <a:pt x="1012" y="430"/>
                  </a:cubicBezTo>
                  <a:cubicBezTo>
                    <a:pt x="1040" y="416"/>
                    <a:pt x="1081" y="425"/>
                    <a:pt x="1085" y="384"/>
                  </a:cubicBezTo>
                  <a:cubicBezTo>
                    <a:pt x="1052" y="374"/>
                    <a:pt x="1028" y="340"/>
                    <a:pt x="996" y="366"/>
                  </a:cubicBezTo>
                  <a:close/>
                  <a:moveTo>
                    <a:pt x="888" y="375"/>
                  </a:moveTo>
                  <a:cubicBezTo>
                    <a:pt x="896" y="383"/>
                    <a:pt x="903" y="393"/>
                    <a:pt x="906" y="407"/>
                  </a:cubicBezTo>
                  <a:cubicBezTo>
                    <a:pt x="966" y="409"/>
                    <a:pt x="914" y="342"/>
                    <a:pt x="888" y="375"/>
                  </a:cubicBezTo>
                  <a:close/>
                  <a:moveTo>
                    <a:pt x="986" y="426"/>
                  </a:moveTo>
                  <a:cubicBezTo>
                    <a:pt x="974" y="421"/>
                    <a:pt x="959" y="431"/>
                    <a:pt x="956" y="444"/>
                  </a:cubicBezTo>
                  <a:cubicBezTo>
                    <a:pt x="965" y="449"/>
                    <a:pt x="979" y="443"/>
                    <a:pt x="989" y="442"/>
                  </a:cubicBezTo>
                  <a:cubicBezTo>
                    <a:pt x="985" y="435"/>
                    <a:pt x="989" y="430"/>
                    <a:pt x="986" y="426"/>
                  </a:cubicBezTo>
                  <a:close/>
                  <a:moveTo>
                    <a:pt x="1276" y="566"/>
                  </a:moveTo>
                  <a:cubicBezTo>
                    <a:pt x="1269" y="563"/>
                    <a:pt x="1262" y="572"/>
                    <a:pt x="1260" y="566"/>
                  </a:cubicBezTo>
                  <a:cubicBezTo>
                    <a:pt x="1259" y="558"/>
                    <a:pt x="1256" y="553"/>
                    <a:pt x="1260" y="545"/>
                  </a:cubicBezTo>
                  <a:cubicBezTo>
                    <a:pt x="1235" y="524"/>
                    <a:pt x="1200" y="501"/>
                    <a:pt x="1161" y="502"/>
                  </a:cubicBezTo>
                  <a:cubicBezTo>
                    <a:pt x="1145" y="493"/>
                    <a:pt x="1129" y="474"/>
                    <a:pt x="1108" y="479"/>
                  </a:cubicBezTo>
                  <a:cubicBezTo>
                    <a:pt x="1106" y="479"/>
                    <a:pt x="1105" y="480"/>
                    <a:pt x="1104" y="481"/>
                  </a:cubicBezTo>
                  <a:cubicBezTo>
                    <a:pt x="1099" y="508"/>
                    <a:pt x="1116" y="513"/>
                    <a:pt x="1120" y="531"/>
                  </a:cubicBezTo>
                  <a:cubicBezTo>
                    <a:pt x="1109" y="551"/>
                    <a:pt x="1088" y="561"/>
                    <a:pt x="1081" y="584"/>
                  </a:cubicBezTo>
                  <a:cubicBezTo>
                    <a:pt x="1094" y="595"/>
                    <a:pt x="1097" y="612"/>
                    <a:pt x="1104" y="628"/>
                  </a:cubicBezTo>
                  <a:cubicBezTo>
                    <a:pt x="1108" y="638"/>
                    <a:pt x="1118" y="645"/>
                    <a:pt x="1120" y="658"/>
                  </a:cubicBezTo>
                  <a:cubicBezTo>
                    <a:pt x="1121" y="670"/>
                    <a:pt x="1112" y="685"/>
                    <a:pt x="1115" y="697"/>
                  </a:cubicBezTo>
                  <a:cubicBezTo>
                    <a:pt x="1121" y="723"/>
                    <a:pt x="1151" y="715"/>
                    <a:pt x="1166" y="734"/>
                  </a:cubicBezTo>
                  <a:cubicBezTo>
                    <a:pt x="1177" y="725"/>
                    <a:pt x="1185" y="715"/>
                    <a:pt x="1186" y="697"/>
                  </a:cubicBezTo>
                  <a:cubicBezTo>
                    <a:pt x="1204" y="686"/>
                    <a:pt x="1217" y="671"/>
                    <a:pt x="1234" y="660"/>
                  </a:cubicBezTo>
                  <a:cubicBezTo>
                    <a:pt x="1270" y="659"/>
                    <a:pt x="1300" y="636"/>
                    <a:pt x="1313" y="605"/>
                  </a:cubicBezTo>
                  <a:cubicBezTo>
                    <a:pt x="1295" y="597"/>
                    <a:pt x="1279" y="588"/>
                    <a:pt x="1276" y="566"/>
                  </a:cubicBez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GB" sz="2000">
                <a:solidFill>
                  <a:schemeClr val="lt1"/>
                </a:solidFill>
              </a:endParaRPr>
            </a:p>
          </p:txBody>
        </p:sp>
      </p:grpSp>
      <p:sp>
        <p:nvSpPr>
          <p:cNvPr id="366" name="Title 1">
            <a:extLst>
              <a:ext uri="{FF2B5EF4-FFF2-40B4-BE49-F238E27FC236}">
                <a16:creationId xmlns:a16="http://schemas.microsoft.com/office/drawing/2014/main" id="{6BB74556-9B15-ECF4-9DCD-D5EA2060B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99" y="365125"/>
            <a:ext cx="11328653" cy="82296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 dirty="0"/>
              <a:t>Sample slide, title 25pt Segoe UI Bold, two-line limit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C54831-CF76-19D5-BC96-145D6FCE1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D3532B-98B5-B357-D1EC-9ED1AB35B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lnSpc>
                <a:spcPct val="120000"/>
              </a:lnSpc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B6864F-95CE-A968-362C-FA89B215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lnSpc>
                <a:spcPct val="120000"/>
              </a:lnSpc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474C112-A455-EA5D-E045-4533C7B1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2245" y="3184439"/>
            <a:ext cx="7270909" cy="5334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20000"/>
              </a:lnSpc>
              <a:defRPr/>
            </a:lvl1pPr>
          </a:lstStyle>
          <a:p>
            <a:pPr lvl="0"/>
            <a:r>
              <a:rPr lang="en-US" dirty="0"/>
              <a:t>To edit: View &gt; Master Pages &gt; Ungroup the image</a:t>
            </a:r>
          </a:p>
        </p:txBody>
      </p:sp>
    </p:spTree>
    <p:extLst>
      <p:ext uri="{BB962C8B-B14F-4D97-AF65-F5344CB8AC3E}">
        <p14:creationId xmlns:p14="http://schemas.microsoft.com/office/powerpoint/2010/main" val="1582873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0B8C9-9710-B64D-8556-C8F55E830C80}"/>
              </a:ext>
            </a:extLst>
          </p:cNvPr>
          <p:cNvSpPr txBox="1"/>
          <p:nvPr userDrawn="1"/>
        </p:nvSpPr>
        <p:spPr>
          <a:xfrm>
            <a:off x="1437815" y="-22702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77201C-7C9B-91DA-7F0A-B89210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500F3-75A8-022D-FFB9-188C8AC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D092AE-828D-B545-3B23-7383E84255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0" y="1990847"/>
            <a:ext cx="8264525" cy="3484240"/>
          </a:xfrm>
        </p:spPr>
        <p:txBody>
          <a:bodyPr/>
          <a:lstStyle>
            <a:lvl1pPr>
              <a:lnSpc>
                <a:spcPct val="90000"/>
              </a:lnSpc>
              <a:spcAft>
                <a:spcPts val="1400"/>
              </a:spcAft>
              <a:defRPr sz="6000" b="1" i="0" spc="-10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b="1" spc="0" baseline="0">
                <a:solidFill>
                  <a:schemeClr val="tx1"/>
                </a:solidFill>
              </a:defRPr>
            </a:lvl2pPr>
            <a:lvl3pPr marL="256032" indent="0">
              <a:buNone/>
              <a:defRPr sz="1400"/>
            </a:lvl3pPr>
            <a:lvl4pPr marL="457200" indent="0">
              <a:buNone/>
              <a:defRPr sz="1400"/>
            </a:lvl4pPr>
            <a:lvl5pPr marL="713232" indent="0">
              <a:buNone/>
              <a:defRPr sz="1400"/>
            </a:lvl5pPr>
          </a:lstStyle>
          <a:p>
            <a:r>
              <a:rPr lang="en-GB" dirty="0"/>
              <a:t>Statement goes here. No more than three lines in length.</a:t>
            </a:r>
          </a:p>
          <a:p>
            <a:pPr lvl="1"/>
            <a:r>
              <a:rPr lang="en-GB" dirty="0"/>
              <a:t>Name,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72D45-0475-A607-B124-1E24083CF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2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BA3C35-4609-D2A2-4887-DD68808FFA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98691" y="1"/>
            <a:ext cx="4901856" cy="6857999"/>
          </a:xfrm>
          <a:custGeom>
            <a:avLst/>
            <a:gdLst>
              <a:gd name="connsiteX0" fmla="*/ 4125938 w 4901856"/>
              <a:gd name="connsiteY0" fmla="*/ 0 h 6857999"/>
              <a:gd name="connsiteX1" fmla="*/ 4369472 w 4901856"/>
              <a:gd name="connsiteY1" fmla="*/ 0 h 6857999"/>
              <a:gd name="connsiteX2" fmla="*/ 4394755 w 4901856"/>
              <a:gd name="connsiteY2" fmla="*/ 0 h 6857999"/>
              <a:gd name="connsiteX3" fmla="*/ 4442111 w 4901856"/>
              <a:gd name="connsiteY3" fmla="*/ 0 h 6857999"/>
              <a:gd name="connsiteX4" fmla="*/ 4527924 w 4901856"/>
              <a:gd name="connsiteY4" fmla="*/ 0 h 6857999"/>
              <a:gd name="connsiteX5" fmla="*/ 4628009 w 4901856"/>
              <a:gd name="connsiteY5" fmla="*/ 0 h 6857999"/>
              <a:gd name="connsiteX6" fmla="*/ 4743463 w 4901856"/>
              <a:gd name="connsiteY6" fmla="*/ 0 h 6857999"/>
              <a:gd name="connsiteX7" fmla="*/ 4875385 w 4901856"/>
              <a:gd name="connsiteY7" fmla="*/ 0 h 6857999"/>
              <a:gd name="connsiteX8" fmla="*/ 4901856 w 4901856"/>
              <a:gd name="connsiteY8" fmla="*/ 0 h 6857999"/>
              <a:gd name="connsiteX9" fmla="*/ 4901856 w 4901856"/>
              <a:gd name="connsiteY9" fmla="*/ 3174 h 6857999"/>
              <a:gd name="connsiteX10" fmla="*/ 4901856 w 4901856"/>
              <a:gd name="connsiteY10" fmla="*/ 6857999 h 6857999"/>
              <a:gd name="connsiteX11" fmla="*/ 0 w 4901856"/>
              <a:gd name="connsiteY11" fmla="*/ 6857999 h 6857999"/>
              <a:gd name="connsiteX12" fmla="*/ 2268 w 4901856"/>
              <a:gd name="connsiteY12" fmla="*/ 6855732 h 6857999"/>
              <a:gd name="connsiteX13" fmla="*/ 345291 w 4901856"/>
              <a:gd name="connsiteY13" fmla="*/ 6512867 h 6857999"/>
              <a:gd name="connsiteX14" fmla="*/ 393027 w 4901856"/>
              <a:gd name="connsiteY14" fmla="*/ 6403126 h 6857999"/>
              <a:gd name="connsiteX15" fmla="*/ 393027 w 4901856"/>
              <a:gd name="connsiteY15" fmla="*/ 3731181 h 6857999"/>
              <a:gd name="connsiteX16" fmla="*/ 435989 w 4901856"/>
              <a:gd name="connsiteY16" fmla="*/ 3621440 h 6857999"/>
              <a:gd name="connsiteX17" fmla="*/ 4016147 w 4901856"/>
              <a:gd name="connsiteY17" fmla="*/ 42942 h 6857999"/>
              <a:gd name="connsiteX18" fmla="*/ 4125938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4125938" y="0"/>
                </a:moveTo>
                <a:cubicBezTo>
                  <a:pt x="4125938" y="0"/>
                  <a:pt x="4125938" y="0"/>
                  <a:pt x="4369472" y="0"/>
                </a:cubicBezTo>
                <a:lnTo>
                  <a:pt x="4394755" y="0"/>
                </a:lnTo>
                <a:lnTo>
                  <a:pt x="4442111" y="0"/>
                </a:lnTo>
                <a:lnTo>
                  <a:pt x="4527924" y="0"/>
                </a:lnTo>
                <a:lnTo>
                  <a:pt x="4628009" y="0"/>
                </a:lnTo>
                <a:lnTo>
                  <a:pt x="4743463" y="0"/>
                </a:lnTo>
                <a:lnTo>
                  <a:pt x="4875385" y="0"/>
                </a:lnTo>
                <a:lnTo>
                  <a:pt x="4901856" y="0"/>
                </a:lnTo>
                <a:lnTo>
                  <a:pt x="4901856" y="3174"/>
                </a:lnTo>
                <a:lnTo>
                  <a:pt x="4901856" y="6857999"/>
                </a:lnTo>
                <a:lnTo>
                  <a:pt x="0" y="6857999"/>
                </a:lnTo>
                <a:lnTo>
                  <a:pt x="2268" y="6855732"/>
                </a:lnTo>
                <a:cubicBezTo>
                  <a:pt x="18602" y="6839405"/>
                  <a:pt x="83940" y="6774097"/>
                  <a:pt x="345291" y="6512867"/>
                </a:cubicBezTo>
                <a:cubicBezTo>
                  <a:pt x="369159" y="6489010"/>
                  <a:pt x="393027" y="6441297"/>
                  <a:pt x="393027" y="6403126"/>
                </a:cubicBezTo>
                <a:cubicBezTo>
                  <a:pt x="393027" y="6403126"/>
                  <a:pt x="393027" y="6403126"/>
                  <a:pt x="393027" y="3731181"/>
                </a:cubicBezTo>
                <a:cubicBezTo>
                  <a:pt x="393027" y="3693010"/>
                  <a:pt x="412121" y="3645297"/>
                  <a:pt x="435989" y="3621440"/>
                </a:cubicBezTo>
                <a:cubicBezTo>
                  <a:pt x="435989" y="3621440"/>
                  <a:pt x="435989" y="3621440"/>
                  <a:pt x="4016147" y="42942"/>
                </a:cubicBezTo>
                <a:cubicBezTo>
                  <a:pt x="4040015" y="19085"/>
                  <a:pt x="4087750" y="0"/>
                  <a:pt x="412593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58C165D-D6C6-497F-9C38-713878061264}"/>
              </a:ext>
            </a:extLst>
          </p:cNvPr>
          <p:cNvSpPr>
            <a:spLocks/>
          </p:cNvSpPr>
          <p:nvPr userDrawn="1"/>
        </p:nvSpPr>
        <p:spPr bwMode="auto">
          <a:xfrm>
            <a:off x="-3574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45B73-297E-9619-611D-91B3D3C2EF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1758" y="2854518"/>
            <a:ext cx="5940000" cy="1188720"/>
          </a:xfrm>
          <a:noFill/>
        </p:spPr>
        <p:txBody>
          <a:bodyPr anchor="b"/>
          <a:lstStyle>
            <a:lvl1pPr algn="l">
              <a:lnSpc>
                <a:spcPct val="100000"/>
              </a:lnSpc>
              <a:defRPr sz="3100" spc="-50" baseline="0">
                <a:solidFill>
                  <a:srgbClr val="131B46"/>
                </a:solidFill>
              </a:defRPr>
            </a:lvl1pPr>
          </a:lstStyle>
          <a:p>
            <a:r>
              <a:rPr lang="en-US" dirty="0"/>
              <a:t>Sample cover slide, title 31pt, Segoe UI Bold, two-line limit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BA8088-FB2F-8C5A-07C0-8C5EF0D9E8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1758" y="4316576"/>
            <a:ext cx="5536750" cy="274320"/>
          </a:xfrm>
        </p:spPr>
        <p:txBody>
          <a:bodyPr anchor="t"/>
          <a:lstStyle>
            <a:lvl1pPr marL="0" indent="0" algn="l">
              <a:spcAft>
                <a:spcPts val="0"/>
              </a:spcAft>
              <a:buNone/>
              <a:defRPr sz="1800">
                <a:solidFill>
                  <a:srgbClr val="131B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subtitle, 18pt, Segoe UI Regular</a:t>
            </a:r>
          </a:p>
        </p:txBody>
      </p: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D23D78C6-F87C-2323-AC36-73BDD36865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1758" y="4629397"/>
            <a:ext cx="4124261" cy="2743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rgbClr val="131B46"/>
                </a:solidFill>
              </a:defRPr>
            </a:lvl1pPr>
          </a:lstStyle>
          <a:p>
            <a:pPr lvl="0"/>
            <a:r>
              <a:rPr lang="en-US" dirty="0"/>
              <a:t>Month, Year, 14pt Segoe UI Bold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C35C5-FDFD-40DE-C6F7-379481C460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6" y="1256760"/>
            <a:ext cx="1980000" cy="391066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0260696-8834-BFCB-4B2F-1F4A48E72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700" y="6492240"/>
            <a:ext cx="4114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i="1">
                <a:solidFill>
                  <a:srgbClr val="131B45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916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A535CD-6133-4275-9389-E00E66DAB0DF}"/>
              </a:ext>
            </a:extLst>
          </p:cNvPr>
          <p:cNvSpPr/>
          <p:nvPr userDrawn="1"/>
        </p:nvSpPr>
        <p:spPr bwMode="hidden">
          <a:xfrm>
            <a:off x="0" y="6355080"/>
            <a:ext cx="12198096" cy="5120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832" y="2651760"/>
            <a:ext cx="10698480" cy="118872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4114800"/>
            <a:ext cx="10698480" cy="274320"/>
          </a:xfrm>
        </p:spPr>
        <p:txBody>
          <a:bodyPr anchor="t"/>
          <a:lstStyle>
            <a:lvl1pPr marL="0" indent="0" algn="l">
              <a:spcAft>
                <a:spcPts val="0"/>
              </a:spcAft>
              <a:buNone/>
              <a:defRPr sz="22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41AEA-ED28-443E-84D1-A9CD0978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832" y="6492240"/>
            <a:ext cx="4114800" cy="182880"/>
          </a:xfrm>
        </p:spPr>
        <p:txBody>
          <a:bodyPr/>
          <a:lstStyle>
            <a:lvl1pPr algn="l">
              <a:lnSpc>
                <a:spcPct val="90000"/>
              </a:lnSpc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</a:p>
        </p:txBody>
      </p:sp>
      <p:sp>
        <p:nvSpPr>
          <p:cNvPr id="9" name="Text Placeholder 34">
            <a:extLst>
              <a:ext uri="{FF2B5EF4-FFF2-40B4-BE49-F238E27FC236}">
                <a16:creationId xmlns:a16="http://schemas.microsoft.com/office/drawing/2014/main" id="{EED06128-6ED5-4E9E-A040-6E30F7262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1832" y="4480560"/>
            <a:ext cx="3756429" cy="2743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8DF22-30F0-44A7-B803-621BA9BD0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731520"/>
            <a:ext cx="2651760" cy="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03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927C67C-55F1-4A8C-BF2E-A4058A88FB35}"/>
              </a:ext>
            </a:extLst>
          </p:cNvPr>
          <p:cNvGrpSpPr/>
          <p:nvPr userDrawn="1"/>
        </p:nvGrpSpPr>
        <p:grpSpPr bwMode="hidden">
          <a:xfrm>
            <a:off x="0" y="0"/>
            <a:ext cx="12188952" cy="6858000"/>
            <a:chOff x="0" y="0"/>
            <a:chExt cx="12188952" cy="6858000"/>
          </a:xfrm>
          <a:solidFill>
            <a:srgbClr val="2E7CC9"/>
          </a:solidFill>
        </p:grpSpPr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32A91242-A342-43EB-94F0-73D7EA5C61C0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2473325" cy="2441575"/>
            </a:xfrm>
            <a:custGeom>
              <a:avLst/>
              <a:gdLst>
                <a:gd name="T0" fmla="*/ 0 w 1558"/>
                <a:gd name="T1" fmla="*/ 0 h 1538"/>
                <a:gd name="T2" fmla="*/ 0 w 1558"/>
                <a:gd name="T3" fmla="*/ 1538 h 1538"/>
                <a:gd name="T4" fmla="*/ 1558 w 1558"/>
                <a:gd name="T5" fmla="*/ 0 h 1538"/>
                <a:gd name="T6" fmla="*/ 0 w 1558"/>
                <a:gd name="T7" fmla="*/ 0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8" h="1538">
                  <a:moveTo>
                    <a:pt x="0" y="0"/>
                  </a:moveTo>
                  <a:lnTo>
                    <a:pt x="0" y="1538"/>
                  </a:lnTo>
                  <a:lnTo>
                    <a:pt x="15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95FFFCF5-202B-4415-9FEE-5BAACA9E902E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1587"/>
              <a:ext cx="12188952" cy="6856413"/>
            </a:xfrm>
            <a:custGeom>
              <a:avLst/>
              <a:gdLst>
                <a:gd name="T0" fmla="*/ 4220 w 7663"/>
                <a:gd name="T1" fmla="*/ 0 h 4319"/>
                <a:gd name="T2" fmla="*/ 0 w 7663"/>
                <a:gd name="T3" fmla="*/ 4198 h 4319"/>
                <a:gd name="T4" fmla="*/ 0 w 7663"/>
                <a:gd name="T5" fmla="*/ 4319 h 4319"/>
                <a:gd name="T6" fmla="*/ 7663 w 7663"/>
                <a:gd name="T7" fmla="*/ 4319 h 4319"/>
                <a:gd name="T8" fmla="*/ 7663 w 7663"/>
                <a:gd name="T9" fmla="*/ 4319 h 4319"/>
                <a:gd name="T10" fmla="*/ 6961 w 7663"/>
                <a:gd name="T11" fmla="*/ 4319 h 4319"/>
                <a:gd name="T12" fmla="*/ 6296 w 7663"/>
                <a:gd name="T13" fmla="*/ 3662 h 4319"/>
                <a:gd name="T14" fmla="*/ 7663 w 7663"/>
                <a:gd name="T15" fmla="*/ 3662 h 4319"/>
                <a:gd name="T16" fmla="*/ 7663 w 7663"/>
                <a:gd name="T17" fmla="*/ 1193 h 4319"/>
                <a:gd name="T18" fmla="*/ 6503 w 7663"/>
                <a:gd name="T19" fmla="*/ 1193 h 4319"/>
                <a:gd name="T20" fmla="*/ 7663 w 7663"/>
                <a:gd name="T21" fmla="*/ 48 h 4319"/>
                <a:gd name="T22" fmla="*/ 7663 w 7663"/>
                <a:gd name="T23" fmla="*/ 0 h 4319"/>
                <a:gd name="T24" fmla="*/ 4220 w 7663"/>
                <a:gd name="T25" fmla="*/ 0 h 4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63" h="4319">
                  <a:moveTo>
                    <a:pt x="4220" y="0"/>
                  </a:moveTo>
                  <a:lnTo>
                    <a:pt x="0" y="4198"/>
                  </a:lnTo>
                  <a:lnTo>
                    <a:pt x="0" y="4319"/>
                  </a:lnTo>
                  <a:lnTo>
                    <a:pt x="7663" y="4319"/>
                  </a:lnTo>
                  <a:lnTo>
                    <a:pt x="7663" y="4319"/>
                  </a:lnTo>
                  <a:lnTo>
                    <a:pt x="6961" y="4319"/>
                  </a:lnTo>
                  <a:lnTo>
                    <a:pt x="6296" y="3662"/>
                  </a:lnTo>
                  <a:lnTo>
                    <a:pt x="7663" y="3662"/>
                  </a:lnTo>
                  <a:lnTo>
                    <a:pt x="7663" y="1193"/>
                  </a:lnTo>
                  <a:lnTo>
                    <a:pt x="6503" y="1193"/>
                  </a:lnTo>
                  <a:lnTo>
                    <a:pt x="7663" y="48"/>
                  </a:lnTo>
                  <a:lnTo>
                    <a:pt x="7663" y="0"/>
                  </a:lnTo>
                  <a:lnTo>
                    <a:pt x="4220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832" y="2651760"/>
            <a:ext cx="10698480" cy="118872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4114800"/>
            <a:ext cx="10698480" cy="27432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2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B5008FB-6AC9-41A1-BF1C-790BB677E5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1832" y="4480560"/>
            <a:ext cx="3756429" cy="2743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AF1F18B-A1D6-4DE0-BA64-AEE5602C9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941832" y="731525"/>
            <a:ext cx="2651760" cy="526219"/>
          </a:xfrm>
          <a:prstGeom prst="rect">
            <a:avLst/>
          </a:prstGeom>
        </p:spPr>
      </p:pic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E65254E-3581-4734-B800-F6CD8F37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832" y="6492240"/>
            <a:ext cx="4114800" cy="182880"/>
          </a:xfrm>
        </p:spPr>
        <p:txBody>
          <a:bodyPr/>
          <a:lstStyle>
            <a:lvl1pPr algn="l">
              <a:lnSpc>
                <a:spcPct val="90000"/>
              </a:lnSpc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</a:p>
        </p:txBody>
      </p:sp>
    </p:spTree>
    <p:extLst>
      <p:ext uri="{BB962C8B-B14F-4D97-AF65-F5344CB8AC3E}">
        <p14:creationId xmlns:p14="http://schemas.microsoft.com/office/powerpoint/2010/main" val="1332926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E93BDD-C55E-4538-801A-650F50AAA1D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63943070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554480"/>
            <a:ext cx="10698480" cy="1188720"/>
          </a:xfrm>
        </p:spPr>
        <p:txBody>
          <a:bodyPr anchor="b"/>
          <a:lstStyle>
            <a:lvl1pPr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3A7D-A198-47DF-A3EF-CB79CB66D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832" y="3017520"/>
            <a:ext cx="10698480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142F6-F78D-4B05-B9CC-7FF9EB0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8EFA4-B8CF-47E0-BB7A-73CECEA1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F6CF77-E7B7-41D0-B4B3-674EDFFF2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33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ight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2E268F-C06D-4F4E-BF82-72B711DD1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8096" cy="6355080"/>
          </a:xfrm>
          <a:solidFill>
            <a:schemeClr val="bg1">
              <a:lumMod val="95000"/>
            </a:schemeClr>
          </a:solidFill>
        </p:spPr>
        <p:txBody>
          <a:bodyPr lIns="914400" tIns="274320" rIns="0"/>
          <a:lstStyle>
            <a:lvl1pPr>
              <a:defRPr/>
            </a:lvl1pPr>
          </a:lstStyle>
          <a:p>
            <a:r>
              <a:rPr lang="en-US" dirty="0"/>
              <a:t>Drag light background picture to placeholder or click icon to add, then send to back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E97A73F-A528-48B9-A889-3BDEBDDED6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43950405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554480"/>
            <a:ext cx="10698480" cy="1188720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3A7D-A198-47DF-A3EF-CB79CB66D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832" y="3017520"/>
            <a:ext cx="10698480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142F6-F78D-4B05-B9CC-7FF9EB0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8EFA4-B8CF-47E0-BB7A-73CECEA1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A0D215-5782-45B8-ABB1-AB5D21F58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4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Dark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2E268F-C06D-4F4E-BF82-72B711DD1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8096" cy="6355080"/>
          </a:xfrm>
          <a:solidFill>
            <a:schemeClr val="bg1">
              <a:lumMod val="75000"/>
            </a:schemeClr>
          </a:solidFill>
        </p:spPr>
        <p:txBody>
          <a:bodyPr lIns="914400" tIns="274320" rIns="0"/>
          <a:lstStyle>
            <a:lvl1pPr>
              <a:defRPr/>
            </a:lvl1pPr>
          </a:lstStyle>
          <a:p>
            <a:r>
              <a:rPr lang="en-US" dirty="0"/>
              <a:t>Drag dark background picture to placeholder or click icon to add, then send to back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E97A73F-A528-48B9-A889-3BDEBDDED6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14936783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52AAE02-767D-4BDF-B891-5E0BC4CD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554480"/>
            <a:ext cx="10698480" cy="1188720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3A7D-A198-47DF-A3EF-CB79CB66D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832" y="3017520"/>
            <a:ext cx="10698480" cy="18288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142F6-F78D-4B05-B9CC-7FF9EB0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8EFA4-B8CF-47E0-BB7A-73CECEA1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E7C8A6-4110-44C2-AD7B-5ECDE590B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39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74FA097-5C1C-4A5A-B9F5-B8CFC275D22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9230863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280160"/>
            <a:ext cx="11064240" cy="48463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D64F-4375-40FC-8618-44EC292B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2A3B4-B602-4B39-B317-18CC82FC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AFE37B-F640-4CA2-917A-0B9126F98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522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036E8EC-A35B-4599-AF79-84763A8D509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81865713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920240"/>
            <a:ext cx="11064240" cy="420624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D64F-4375-40FC-8618-44EC292B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2A3B4-B602-4B39-B317-18CC82FC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3" y="1280160"/>
            <a:ext cx="11064231" cy="45720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7F7F7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544BC8-D693-4595-836E-29FB3A21E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50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63E87D-619B-4443-8A50-251E52C99A9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43065297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09D879-49BE-4BCC-9D9B-75A377EC58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9189" y="-1"/>
            <a:ext cx="5992812" cy="6355080"/>
          </a:xfrm>
          <a:solidFill>
            <a:schemeClr val="bg1">
              <a:lumMod val="95000"/>
            </a:schemeClr>
          </a:solidFill>
        </p:spPr>
        <p:txBody>
          <a:bodyPr lIns="1371600" tIns="228600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add, then 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365125"/>
            <a:ext cx="5440555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1" y="1920240"/>
            <a:ext cx="5440555" cy="42062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D64F-4375-40FC-8618-44EC292B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2A3B4-B602-4B39-B317-18CC82FC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1" y="1280160"/>
            <a:ext cx="5440555" cy="45720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7F7F7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372F9E-ED7D-4C63-9FF6-04DBAEA5E5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66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5426BA3-AF12-400E-A8D6-3CAB8878B9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10970910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9DDF1A-4098-485A-A397-5FB969CB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4507E-9C97-4F87-8AF2-52E8B69F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D890D-C423-4E45-99FC-2897EDA9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7C3DB2-2156-45E9-A2BF-BED03DDE1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55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9D08CAD-493E-48DD-A14B-01743DE6548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71814070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25C834-92D7-443A-B438-EB7B86C8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0D6C-2EAB-4880-A732-DEC2C172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73" y="1280160"/>
            <a:ext cx="5440553" cy="484632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8F9AF-05A2-4210-91F5-EEBE612BA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761" y="1280160"/>
            <a:ext cx="5440553" cy="484632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A09AD-FEE0-461C-A1F0-0A84668B9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4E1DB-AD51-4F8C-BEC9-75BC0464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CF2FB8-0679-44AF-A0C2-59CA07D6F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2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318E4-47E9-DFE7-49D1-AF22408038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88087" y="6223884"/>
            <a:ext cx="4114800" cy="18288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72A60-78A5-B065-3730-B01831E90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40312" y="6223884"/>
            <a:ext cx="274320" cy="182880"/>
          </a:xfrm>
        </p:spPr>
        <p:txBody>
          <a:bodyPr/>
          <a:lstStyle/>
          <a:p>
            <a:fld id="{0165B0C6-AD63-4B9C-AB2F-9350F21B15E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55F1F-D04B-AB42-D85F-0D0861D8D4BB}"/>
              </a:ext>
            </a:extLst>
          </p:cNvPr>
          <p:cNvSpPr/>
          <p:nvPr userDrawn="1"/>
        </p:nvSpPr>
        <p:spPr>
          <a:xfrm>
            <a:off x="0" y="0"/>
            <a:ext cx="29543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69480-49F4-24D9-5697-F549CC3C09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0929340-AE32-27DC-8CD0-3C69F11179C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932" t="17996" r="21260" b="16405"/>
          <a:stretch/>
        </p:blipFill>
        <p:spPr>
          <a:xfrm>
            <a:off x="-1" y="0"/>
            <a:ext cx="552076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2577B-8C33-7B19-5E4D-6CB637DACEFB}"/>
              </a:ext>
            </a:extLst>
          </p:cNvPr>
          <p:cNvSpPr txBox="1"/>
          <p:nvPr userDrawn="1"/>
        </p:nvSpPr>
        <p:spPr>
          <a:xfrm>
            <a:off x="445287" y="2716897"/>
            <a:ext cx="22781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16" name="Table Placeholder 15">
            <a:extLst>
              <a:ext uri="{FF2B5EF4-FFF2-40B4-BE49-F238E27FC236}">
                <a16:creationId xmlns:a16="http://schemas.microsoft.com/office/drawing/2014/main" id="{F7903A7F-9473-9B6F-B803-99D870A72EE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821488" y="1860331"/>
            <a:ext cx="4572000" cy="3226018"/>
          </a:xfrm>
        </p:spPr>
        <p:txBody>
          <a:bodyPr lIns="91440" rIns="91440" anchor="ctr" anchorCtr="0"/>
          <a:lstStyle>
            <a:lvl1pPr>
              <a:defRPr sz="1600" u="none"/>
            </a:lvl1pPr>
          </a:lstStyle>
          <a:p>
            <a:r>
              <a:rPr lang="it-IT"/>
              <a:t>Fare clic sull'icona per inserire una tabella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20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ABE7C74-76FF-4D1B-A3DE-C8C4EDED9DC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16570472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209B8D3-CC09-4E46-A977-FB9B864D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841CE-7B10-4DFB-A265-BDCA8379E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1" y="1280160"/>
            <a:ext cx="5440555" cy="4572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6B4DE-D4CD-43E1-B3F7-1215418C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1" y="1920240"/>
            <a:ext cx="5440555" cy="42062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7959A-24F2-4974-A998-D819B6DBC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9757" y="1280160"/>
            <a:ext cx="5440555" cy="4572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1D07A-C844-44F1-94C9-C09FB5E2A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9757" y="1920240"/>
            <a:ext cx="5440555" cy="42062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0566E-2BEF-48E8-A19B-C4CC8EAC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E8D924-64F5-413E-8103-408FA4D0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8DA684-F277-4AD5-837C-BB194FFEF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99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58EABF-2051-4B05-8E21-A208A7504D9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84846464"/>
              </p:ext>
            </p:extLst>
          </p:nvPr>
        </p:nvGraphicFramePr>
        <p:xfrm>
          <a:off x="0" y="6355080"/>
          <a:ext cx="12198096" cy="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39936348"/>
                    </a:ext>
                  </a:extLst>
                </a:gridCol>
                <a:gridCol w="10369296">
                  <a:extLst>
                    <a:ext uri="{9D8B030D-6E8A-4147-A177-3AD203B41FA5}">
                      <a16:colId xmlns:a16="http://schemas.microsoft.com/office/drawing/2014/main" val="1375401518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75129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A2A93-1DCD-4EAF-ACFD-0B2FA3A9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492240"/>
            <a:ext cx="4114800" cy="18288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0CAD5-EB07-4377-993D-440B6335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514C1-4401-4467-AB9B-669FF7CE62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71730"/>
            <a:ext cx="1371600" cy="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0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210" y="2125016"/>
            <a:ext cx="8491044" cy="14662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8420" y="3876334"/>
            <a:ext cx="6992624" cy="17481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4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9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23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8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7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4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2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96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9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05C43C-1A8E-428C-97DA-FE573408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65"/>
            <a:ext cx="685800" cy="501649"/>
          </a:xfrm>
        </p:spPr>
        <p:txBody>
          <a:bodyPr/>
          <a:lstStyle>
            <a:lvl1pPr>
              <a:defRPr sz="900"/>
            </a:lvl1pPr>
          </a:lstStyle>
          <a:p>
            <a:fld id="{1F36BDE1-9F69-D444-9770-E7676ED456C3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36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29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5174827" y="6410961"/>
            <a:ext cx="5953760" cy="213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DOW AGROSCIENCES RESTRICTED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8120"/>
      </p:ext>
    </p:extLst>
  </p:cSld>
  <p:clrMapOvr>
    <a:masterClrMapping/>
  </p:clrMapOvr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2A1A08-94AA-463E-8A63-A1F55AB0262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381000"/>
            <a:ext cx="10363200" cy="57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3F7DF-D660-4BC9-8772-50D9021E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B7475-CDA4-43EE-9727-CFF740D9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C4F83-F53C-4DBC-A3FC-E5CB97E1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3681F2E-4812-4383-9451-39CC08DDAF76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676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40D1-A713-4B95-ADAC-E13A3F9A8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4A56862-9F6E-4500-B722-08FC0BCE8E38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280D3-DB0C-4370-A399-96A774F4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54A8C-83DE-421C-B176-64891903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2FE76-6BCD-4CF5-9C09-826FD4B1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92BC678-17A4-4D9C-9E22-6138A1CCCE29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6302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40A6-81EC-4D53-AD72-E50EB392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F6D92-C8A1-4B23-95F0-CDEC1338E2F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2EE43-C1B7-4E4F-ADA6-E36EE1D131A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29EDA0-DED1-4589-9065-AB1EFBCDEDA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828617-D0C3-4B9E-9787-6DC40C3E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1D4167-309D-4EFE-A58A-BD2DF7C2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91D146-2C19-4C2B-BC18-D0FC271E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2447841-6AFC-4ED8-B3B3-6AECFC6DB026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22450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235E-02BB-4A14-8C03-F3428243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2D6F5-A59B-456A-A30A-0B9D27CAA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6F2D3-069F-4908-BA20-75617566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1F42E-0783-46B5-85F0-E0ED3F4C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69C8D-B366-49D7-B478-34CF412F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128C7-8203-4436-BF83-BF0A7621805E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6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318E4-47E9-DFE7-49D1-AF22408038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88087" y="6223884"/>
            <a:ext cx="4114800" cy="18288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72A60-78A5-B065-3730-B01831E90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40312" y="6223884"/>
            <a:ext cx="274320" cy="182880"/>
          </a:xfrm>
        </p:spPr>
        <p:txBody>
          <a:bodyPr/>
          <a:lstStyle/>
          <a:p>
            <a:fld id="{0165B0C6-AD63-4B9C-AB2F-9350F21B15E6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Picture 1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F30BB23D-5DD6-A979-5A80-7A4B2122E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3" y="-7028"/>
            <a:ext cx="5520768" cy="686502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D3996-1412-7A5F-E8C3-D22E86F71F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4E6EEF-300E-6A2C-4CB5-E6BAB2DA0A7A}"/>
              </a:ext>
            </a:extLst>
          </p:cNvPr>
          <p:cNvSpPr txBox="1"/>
          <p:nvPr userDrawn="1"/>
        </p:nvSpPr>
        <p:spPr>
          <a:xfrm>
            <a:off x="445287" y="2716897"/>
            <a:ext cx="22781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17" name="Table Placeholder 15">
            <a:extLst>
              <a:ext uri="{FF2B5EF4-FFF2-40B4-BE49-F238E27FC236}">
                <a16:creationId xmlns:a16="http://schemas.microsoft.com/office/drawing/2014/main" id="{98B5ABA6-F4A5-D9F2-0AC8-E71A0D81455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821488" y="1860331"/>
            <a:ext cx="4572000" cy="3226018"/>
          </a:xfrm>
        </p:spPr>
        <p:txBody>
          <a:bodyPr lIns="91440" rIns="91440" anchor="ctr" anchorCtr="0"/>
          <a:lstStyle>
            <a:lvl1pPr>
              <a:defRPr sz="1600" u="none"/>
            </a:lvl1pPr>
          </a:lstStyle>
          <a:p>
            <a:r>
              <a:rPr lang="it-IT"/>
              <a:t>Fare clic sull'icona per inserire una tabella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8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4ED31A-C7CC-FEDF-B00C-59048A76314F}"/>
              </a:ext>
            </a:extLst>
          </p:cNvPr>
          <p:cNvSpPr/>
          <p:nvPr userDrawn="1"/>
        </p:nvSpPr>
        <p:spPr>
          <a:xfrm>
            <a:off x="-5588" y="0"/>
            <a:ext cx="22001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1F82855-A8E6-D794-F1B7-A64BCE9600B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932" t="17996" r="21260" b="16405"/>
          <a:stretch/>
        </p:blipFill>
        <p:spPr>
          <a:xfrm>
            <a:off x="-2" y="0"/>
            <a:ext cx="5520767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318E4-47E9-DFE7-49D1-AF22408038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88087" y="6223884"/>
            <a:ext cx="4114800" cy="18288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72A60-78A5-B065-3730-B01831E90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40312" y="6223884"/>
            <a:ext cx="274320" cy="182880"/>
          </a:xfrm>
        </p:spPr>
        <p:txBody>
          <a:bodyPr/>
          <a:lstStyle/>
          <a:p>
            <a:fld id="{0165B0C6-AD63-4B9C-AB2F-9350F21B15E6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A3CB4C-81FC-7B28-1CB7-5F38BF8A51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7" y="6294454"/>
            <a:ext cx="1245074" cy="245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CA3C35-4396-517E-255A-C93CBB7D80DA}"/>
              </a:ext>
            </a:extLst>
          </p:cNvPr>
          <p:cNvSpPr txBox="1"/>
          <p:nvPr userDrawn="1"/>
        </p:nvSpPr>
        <p:spPr>
          <a:xfrm>
            <a:off x="445287" y="2716897"/>
            <a:ext cx="22781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15" name="Table Placeholder 15">
            <a:extLst>
              <a:ext uri="{FF2B5EF4-FFF2-40B4-BE49-F238E27FC236}">
                <a16:creationId xmlns:a16="http://schemas.microsoft.com/office/drawing/2014/main" id="{B6EC01A7-5D1F-99F7-78B1-DC6E761AD5B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821488" y="1860331"/>
            <a:ext cx="4572000" cy="3226018"/>
          </a:xfrm>
        </p:spPr>
        <p:txBody>
          <a:bodyPr lIns="91440" rIns="91440" anchor="ctr" anchorCtr="0"/>
          <a:lstStyle>
            <a:lvl1pPr>
              <a:defRPr sz="1600" u="none"/>
            </a:lvl1pPr>
          </a:lstStyle>
          <a:p>
            <a:r>
              <a:rPr lang="it-IT"/>
              <a:t>Fare clic sull'icona per inserire una tabella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4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Natur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CC48917B-FC5B-BFC7-0193-9AFBC92CAD2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465741" y="0"/>
            <a:ext cx="7726259" cy="6867300"/>
          </a:xfrm>
          <a:custGeom>
            <a:avLst/>
            <a:gdLst>
              <a:gd name="T0" fmla="*/ 1620 w 1620"/>
              <a:gd name="T1" fmla="*/ 757 h 1440"/>
              <a:gd name="T2" fmla="*/ 1620 w 1620"/>
              <a:gd name="T3" fmla="*/ 0 h 1440"/>
              <a:gd name="T4" fmla="*/ 0 w 1620"/>
              <a:gd name="T5" fmla="*/ 0 h 1440"/>
              <a:gd name="T6" fmla="*/ 0 w 1620"/>
              <a:gd name="T7" fmla="*/ 1440 h 1440"/>
              <a:gd name="T8" fmla="*/ 951 w 1620"/>
              <a:gd name="T9" fmla="*/ 1440 h 1440"/>
              <a:gd name="T10" fmla="*/ 1610 w 1620"/>
              <a:gd name="T11" fmla="*/ 779 h 1440"/>
              <a:gd name="T12" fmla="*/ 1620 w 1620"/>
              <a:gd name="T13" fmla="*/ 757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0" h="1440">
                <a:moveTo>
                  <a:pt x="1620" y="757"/>
                </a:moveTo>
                <a:cubicBezTo>
                  <a:pt x="1620" y="0"/>
                  <a:pt x="1620" y="0"/>
                  <a:pt x="16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951" y="1440"/>
                  <a:pt x="951" y="1440"/>
                  <a:pt x="951" y="1440"/>
                </a:cubicBezTo>
                <a:cubicBezTo>
                  <a:pt x="1610" y="779"/>
                  <a:pt x="1610" y="779"/>
                  <a:pt x="1610" y="779"/>
                </a:cubicBezTo>
                <a:cubicBezTo>
                  <a:pt x="1615" y="774"/>
                  <a:pt x="1620" y="764"/>
                  <a:pt x="1620" y="757"/>
                </a:cubicBezTo>
              </a:path>
            </a:pathLst>
          </a:custGeom>
          <a:solidFill>
            <a:srgbClr val="234B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9B49D6-AA7E-246A-FA53-C7D90F43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7406640" y="6224611"/>
            <a:ext cx="4114800" cy="182880"/>
          </a:xfr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657DA8-274F-BA6C-2BA1-691DCA850B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white">
          <a:xfrm>
            <a:off x="11640312" y="6224611"/>
            <a:ext cx="274320" cy="18288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0165B0C6-AD63-4B9C-AB2F-9350F21B15E6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C1635-E78E-7392-E669-89A05696E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209" y="2506084"/>
            <a:ext cx="5567423" cy="1188720"/>
          </a:xfrm>
        </p:spPr>
        <p:txBody>
          <a:bodyPr anchor="b"/>
          <a:lstStyle>
            <a:lvl1pPr algn="r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section break, 31pt Segoe UI Bold, two-line limit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F338BAC-7AA2-6E19-2666-333463C499B1}"/>
              </a:ext>
            </a:extLst>
          </p:cNvPr>
          <p:cNvSpPr/>
          <p:nvPr userDrawn="1"/>
        </p:nvSpPr>
        <p:spPr>
          <a:xfrm>
            <a:off x="0" y="1"/>
            <a:ext cx="4901856" cy="6857999"/>
          </a:xfrm>
          <a:custGeom>
            <a:avLst/>
            <a:gdLst>
              <a:gd name="connsiteX0" fmla="*/ 0 w 4901856"/>
              <a:gd name="connsiteY0" fmla="*/ 0 h 6857999"/>
              <a:gd name="connsiteX1" fmla="*/ 26471 w 4901856"/>
              <a:gd name="connsiteY1" fmla="*/ 0 h 6857999"/>
              <a:gd name="connsiteX2" fmla="*/ 158393 w 4901856"/>
              <a:gd name="connsiteY2" fmla="*/ 0 h 6857999"/>
              <a:gd name="connsiteX3" fmla="*/ 273847 w 4901856"/>
              <a:gd name="connsiteY3" fmla="*/ 0 h 6857999"/>
              <a:gd name="connsiteX4" fmla="*/ 373932 w 4901856"/>
              <a:gd name="connsiteY4" fmla="*/ 0 h 6857999"/>
              <a:gd name="connsiteX5" fmla="*/ 459745 w 4901856"/>
              <a:gd name="connsiteY5" fmla="*/ 0 h 6857999"/>
              <a:gd name="connsiteX6" fmla="*/ 507101 w 4901856"/>
              <a:gd name="connsiteY6" fmla="*/ 0 h 6857999"/>
              <a:gd name="connsiteX7" fmla="*/ 532384 w 4901856"/>
              <a:gd name="connsiteY7" fmla="*/ 0 h 6857999"/>
              <a:gd name="connsiteX8" fmla="*/ 775918 w 4901856"/>
              <a:gd name="connsiteY8" fmla="*/ 0 h 6857999"/>
              <a:gd name="connsiteX9" fmla="*/ 885709 w 4901856"/>
              <a:gd name="connsiteY9" fmla="*/ 42942 h 6857999"/>
              <a:gd name="connsiteX10" fmla="*/ 4465867 w 4901856"/>
              <a:gd name="connsiteY10" fmla="*/ 3621440 h 6857999"/>
              <a:gd name="connsiteX11" fmla="*/ 4508829 w 4901856"/>
              <a:gd name="connsiteY11" fmla="*/ 3731181 h 6857999"/>
              <a:gd name="connsiteX12" fmla="*/ 4508829 w 4901856"/>
              <a:gd name="connsiteY12" fmla="*/ 6403126 h 6857999"/>
              <a:gd name="connsiteX13" fmla="*/ 4556565 w 4901856"/>
              <a:gd name="connsiteY13" fmla="*/ 6512867 h 6857999"/>
              <a:gd name="connsiteX14" fmla="*/ 4899588 w 4901856"/>
              <a:gd name="connsiteY14" fmla="*/ 6855732 h 6857999"/>
              <a:gd name="connsiteX15" fmla="*/ 4901856 w 4901856"/>
              <a:gd name="connsiteY15" fmla="*/ 6857999 h 6857999"/>
              <a:gd name="connsiteX16" fmla="*/ 0 w 4901856"/>
              <a:gd name="connsiteY16" fmla="*/ 6857999 h 6857999"/>
              <a:gd name="connsiteX17" fmla="*/ 0 w 4901856"/>
              <a:gd name="connsiteY17" fmla="*/ 3174 h 6857999"/>
              <a:gd name="connsiteX18" fmla="*/ 0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0" y="0"/>
                </a:moveTo>
                <a:lnTo>
                  <a:pt x="26471" y="0"/>
                </a:lnTo>
                <a:lnTo>
                  <a:pt x="158393" y="0"/>
                </a:lnTo>
                <a:lnTo>
                  <a:pt x="273847" y="0"/>
                </a:lnTo>
                <a:lnTo>
                  <a:pt x="373932" y="0"/>
                </a:lnTo>
                <a:lnTo>
                  <a:pt x="459745" y="0"/>
                </a:lnTo>
                <a:lnTo>
                  <a:pt x="507101" y="0"/>
                </a:lnTo>
                <a:lnTo>
                  <a:pt x="532384" y="0"/>
                </a:lnTo>
                <a:cubicBezTo>
                  <a:pt x="775918" y="0"/>
                  <a:pt x="775918" y="0"/>
                  <a:pt x="775918" y="0"/>
                </a:cubicBezTo>
                <a:cubicBezTo>
                  <a:pt x="814106" y="0"/>
                  <a:pt x="861841" y="19085"/>
                  <a:pt x="885709" y="42942"/>
                </a:cubicBezTo>
                <a:cubicBezTo>
                  <a:pt x="4465867" y="3621440"/>
                  <a:pt x="4465867" y="3621440"/>
                  <a:pt x="4465867" y="3621440"/>
                </a:cubicBezTo>
                <a:cubicBezTo>
                  <a:pt x="4489735" y="3645297"/>
                  <a:pt x="4508829" y="3693010"/>
                  <a:pt x="4508829" y="3731181"/>
                </a:cubicBezTo>
                <a:cubicBezTo>
                  <a:pt x="4508829" y="6403126"/>
                  <a:pt x="4508829" y="6403126"/>
                  <a:pt x="4508829" y="6403126"/>
                </a:cubicBezTo>
                <a:cubicBezTo>
                  <a:pt x="4508829" y="6441297"/>
                  <a:pt x="4532697" y="6489010"/>
                  <a:pt x="4556565" y="6512867"/>
                </a:cubicBezTo>
                <a:cubicBezTo>
                  <a:pt x="4817916" y="6774097"/>
                  <a:pt x="4883254" y="6839405"/>
                  <a:pt x="4899588" y="6855732"/>
                </a:cubicBezTo>
                <a:lnTo>
                  <a:pt x="4901856" y="6857999"/>
                </a:lnTo>
                <a:lnTo>
                  <a:pt x="0" y="6857999"/>
                </a:lnTo>
                <a:lnTo>
                  <a:pt x="0" y="317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3F7100-9AD4-A255-6B2E-799D923EA7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7209" y="4003849"/>
            <a:ext cx="5567423" cy="1019564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subtitle, 18pt Segoe UI Regular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DC70E1-B38D-6EE2-A85A-7148D5A8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5287" y="6295567"/>
            <a:ext cx="1233614" cy="244800"/>
          </a:xfrm>
          <a:prstGeom prst="rect">
            <a:avLst/>
          </a:prstGeom>
        </p:spPr>
      </p:pic>
      <p:sp>
        <p:nvSpPr>
          <p:cNvPr id="2" name="Picture Placeholder 31">
            <a:extLst>
              <a:ext uri="{FF2B5EF4-FFF2-40B4-BE49-F238E27FC236}">
                <a16:creationId xmlns:a16="http://schemas.microsoft.com/office/drawing/2014/main" id="{809F1BAE-EBB8-7203-F8ED-674AD56445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1508" y="2799629"/>
            <a:ext cx="1590484" cy="15904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none" anchor="ctr"/>
          <a:lstStyle>
            <a:lvl1pPr marL="0" indent="0" algn="ctr"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11221212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Sample slide, title 25pt Segoe UI Bold, two line limit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920240"/>
            <a:ext cx="11221212" cy="42059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5863-12E1-4468-8945-D43135FC3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240"/>
            <a:ext cx="4114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17AF-EEA8-4A0B-A91A-7E4A6937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372A7-48E0-7E6E-F246-36C65FFAE06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26862" y="6642100"/>
            <a:ext cx="10080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---Internal Use--- </a:t>
            </a:r>
          </a:p>
        </p:txBody>
      </p:sp>
    </p:spTree>
    <p:extLst>
      <p:ext uri="{BB962C8B-B14F-4D97-AF65-F5344CB8AC3E}">
        <p14:creationId xmlns:p14="http://schemas.microsoft.com/office/powerpoint/2010/main" val="254551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spcAft>
          <a:spcPts val="800"/>
        </a:spcAft>
        <a:buFont typeface="Arial" panose="020B0604020202020204" pitchFamily="34" charset="0"/>
        <a:buNone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01168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01168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–"/>
        <a:defRPr sz="14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>
          <p15:clr>
            <a:srgbClr val="CCCCCC"/>
          </p15:clr>
        </p15:guide>
        <p15:guide id="2" orient="horz" pos="749">
          <p15:clr>
            <a:srgbClr val="CCCCCC"/>
          </p15:clr>
        </p15:guide>
        <p15:guide id="3" orient="horz" pos="806">
          <p15:clr>
            <a:srgbClr val="CCCCCC"/>
          </p15:clr>
        </p15:guide>
        <p15:guide id="4" orient="horz" pos="3859">
          <p15:clr>
            <a:srgbClr val="CCCCCC"/>
          </p15:clr>
        </p15:guide>
        <p15:guide id="5" orient="horz" pos="4090">
          <p15:clr>
            <a:srgbClr val="CCCCCC"/>
          </p15:clr>
        </p15:guide>
        <p15:guide id="6" orient="horz" pos="4205">
          <p15:clr>
            <a:srgbClr val="CCCCCC"/>
          </p15:clr>
        </p15:guide>
        <p15:guide id="7" pos="264">
          <p15:clr>
            <a:srgbClr val="CCCCCC"/>
          </p15:clr>
        </p15:guide>
        <p15:guide id="8" pos="2016">
          <p15:clr>
            <a:srgbClr val="5ACBF0"/>
          </p15:clr>
        </p15:guide>
        <p15:guide id="9" pos="2131">
          <p15:clr>
            <a:srgbClr val="5ACBF0"/>
          </p15:clr>
        </p15:guide>
        <p15:guide id="10" pos="2609">
          <p15:clr>
            <a:srgbClr val="9FCC3B"/>
          </p15:clr>
        </p15:guide>
        <p15:guide id="11" pos="2724">
          <p15:clr>
            <a:srgbClr val="9FCC3B"/>
          </p15:clr>
        </p15:guide>
        <p15:guide id="12" pos="3790">
          <p15:clr>
            <a:srgbClr val="5ACBF0"/>
          </p15:clr>
        </p15:guide>
        <p15:guide id="13" pos="3905">
          <p15:clr>
            <a:srgbClr val="5ACBF0"/>
          </p15:clr>
        </p15:guide>
        <p15:guide id="14" pos="4971">
          <p15:clr>
            <a:srgbClr val="9FCC3B"/>
          </p15:clr>
        </p15:guide>
        <p15:guide id="15" pos="5086">
          <p15:clr>
            <a:srgbClr val="9FCC3B"/>
          </p15:clr>
        </p15:guide>
        <p15:guide id="16" pos="5561">
          <p15:clr>
            <a:srgbClr val="5ACBF0"/>
          </p15:clr>
        </p15:guide>
        <p15:guide id="17" pos="5676">
          <p15:clr>
            <a:srgbClr val="5ACBF0"/>
          </p15:clr>
        </p15:guide>
        <p15:guide id="18" pos="7332">
          <p15:clr>
            <a:srgbClr val="CCCCC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5863-12E1-4468-8945-D43135FC3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240"/>
            <a:ext cx="4114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17AF-EEA8-4A0B-A91A-7E4A6937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777F0D-B753-96A4-5418-430ECE32469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26862" y="6642100"/>
            <a:ext cx="10080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---Internal Use--- </a:t>
            </a:r>
          </a:p>
        </p:txBody>
      </p:sp>
    </p:spTree>
    <p:extLst>
      <p:ext uri="{BB962C8B-B14F-4D97-AF65-F5344CB8AC3E}">
        <p14:creationId xmlns:p14="http://schemas.microsoft.com/office/powerpoint/2010/main" val="36941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818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0070C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 typeface="Arial" panose="020B0604020202020204" pitchFamily="34" charset="0"/>
        <a:buNone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01168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01168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–"/>
        <a:defRPr sz="14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>
          <p15:clr>
            <a:srgbClr val="CCCCCC"/>
          </p15:clr>
        </p15:guide>
        <p15:guide id="2" orient="horz" pos="749">
          <p15:clr>
            <a:srgbClr val="CCCCCC"/>
          </p15:clr>
        </p15:guide>
        <p15:guide id="3" orient="horz" pos="806">
          <p15:clr>
            <a:srgbClr val="CCCCCC"/>
          </p15:clr>
        </p15:guide>
        <p15:guide id="4" orient="horz" pos="3859">
          <p15:clr>
            <a:srgbClr val="CCCCCC"/>
          </p15:clr>
        </p15:guide>
        <p15:guide id="5" orient="horz" pos="4090">
          <p15:clr>
            <a:srgbClr val="CCCCCC"/>
          </p15:clr>
        </p15:guide>
        <p15:guide id="6" orient="horz" pos="4205">
          <p15:clr>
            <a:srgbClr val="CCCCCC"/>
          </p15:clr>
        </p15:guide>
        <p15:guide id="7" pos="264">
          <p15:clr>
            <a:srgbClr val="CCCCCC"/>
          </p15:clr>
        </p15:guide>
        <p15:guide id="8" pos="2016">
          <p15:clr>
            <a:srgbClr val="5ACBF0"/>
          </p15:clr>
        </p15:guide>
        <p15:guide id="9" pos="2131">
          <p15:clr>
            <a:srgbClr val="5ACBF0"/>
          </p15:clr>
        </p15:guide>
        <p15:guide id="10" pos="2609">
          <p15:clr>
            <a:srgbClr val="9FCC3B"/>
          </p15:clr>
        </p15:guide>
        <p15:guide id="11" pos="2724">
          <p15:clr>
            <a:srgbClr val="9FCC3B"/>
          </p15:clr>
        </p15:guide>
        <p15:guide id="12" pos="3790">
          <p15:clr>
            <a:srgbClr val="5ACBF0"/>
          </p15:clr>
        </p15:guide>
        <p15:guide id="13" pos="3905">
          <p15:clr>
            <a:srgbClr val="5ACBF0"/>
          </p15:clr>
        </p15:guide>
        <p15:guide id="14" pos="4971">
          <p15:clr>
            <a:srgbClr val="9FCC3B"/>
          </p15:clr>
        </p15:guide>
        <p15:guide id="15" pos="5086">
          <p15:clr>
            <a:srgbClr val="9FCC3B"/>
          </p15:clr>
        </p15:guide>
        <p15:guide id="16" pos="5561">
          <p15:clr>
            <a:srgbClr val="5ACBF0"/>
          </p15:clr>
        </p15:guide>
        <p15:guide id="17" pos="5676">
          <p15:clr>
            <a:srgbClr val="5ACBF0"/>
          </p15:clr>
        </p15:guide>
        <p15:guide id="18" pos="7332">
          <p15:clr>
            <a:srgbClr val="CCCCCC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20241"/>
            <a:ext cx="11064240" cy="42059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5863-12E1-4468-8945-D43135FC3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240"/>
            <a:ext cx="411480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Risk Classification (using: Insert tab &gt;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17AF-EEA8-4A0B-A91A-7E4A6937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" name="MSIPCMContentMarking" descr="{&quot;HashCode&quot;:2040281665,&quot;Placement&quot;:&quot;Footer&quot;,&quot;Top&quot;:520.3781,&quot;Left&quot;:431.686462,&quot;SlideWidth&quot;:960,&quot;SlideHeight&quot;:540}">
            <a:extLst>
              <a:ext uri="{FF2B5EF4-FFF2-40B4-BE49-F238E27FC236}">
                <a16:creationId xmlns:a16="http://schemas.microsoft.com/office/drawing/2014/main" id="{2EB962A6-2D6C-40AC-A3E7-6D6056E7ABC7}"/>
              </a:ext>
            </a:extLst>
          </p:cNvPr>
          <p:cNvSpPr txBox="1"/>
          <p:nvPr userDrawn="1"/>
        </p:nvSpPr>
        <p:spPr>
          <a:xfrm>
            <a:off x="5482419" y="6608802"/>
            <a:ext cx="1227164" cy="2491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---Internal Use--- 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indent="-201163" algn="l" defTabSz="9143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-228594" algn="l" defTabSz="9143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indent="-201163" algn="l" defTabSz="9143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3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>
          <p15:clr>
            <a:srgbClr val="CCCCCC"/>
          </p15:clr>
        </p15:guide>
        <p15:guide id="2" orient="horz" pos="749">
          <p15:clr>
            <a:srgbClr val="CCCCCC"/>
          </p15:clr>
        </p15:guide>
        <p15:guide id="3" orient="horz" pos="806">
          <p15:clr>
            <a:srgbClr val="CCCCCC"/>
          </p15:clr>
        </p15:guide>
        <p15:guide id="4" orient="horz" pos="3859">
          <p15:clr>
            <a:srgbClr val="CCCCCC"/>
          </p15:clr>
        </p15:guide>
        <p15:guide id="5" orient="horz" pos="4090">
          <p15:clr>
            <a:srgbClr val="CCCCCC"/>
          </p15:clr>
        </p15:guide>
        <p15:guide id="6" orient="horz" pos="4205">
          <p15:clr>
            <a:srgbClr val="CCCCCC"/>
          </p15:clr>
        </p15:guide>
        <p15:guide id="7" pos="363">
          <p15:clr>
            <a:srgbClr val="CCCCCC"/>
          </p15:clr>
        </p15:guide>
        <p15:guide id="8" pos="2016">
          <p15:clr>
            <a:srgbClr val="5ACBF0"/>
          </p15:clr>
        </p15:guide>
        <p15:guide id="9" pos="2131">
          <p15:clr>
            <a:srgbClr val="5ACBF0"/>
          </p15:clr>
        </p15:guide>
        <p15:guide id="10" pos="2609">
          <p15:clr>
            <a:srgbClr val="9FCC3B"/>
          </p15:clr>
        </p15:guide>
        <p15:guide id="11" pos="2724">
          <p15:clr>
            <a:srgbClr val="9FCC3B"/>
          </p15:clr>
        </p15:guide>
        <p15:guide id="12" pos="3790">
          <p15:clr>
            <a:srgbClr val="5ACBF0"/>
          </p15:clr>
        </p15:guide>
        <p15:guide id="13" pos="3905">
          <p15:clr>
            <a:srgbClr val="5ACBF0"/>
          </p15:clr>
        </p15:guide>
        <p15:guide id="14" pos="4971">
          <p15:clr>
            <a:srgbClr val="9FCC3B"/>
          </p15:clr>
        </p15:guide>
        <p15:guide id="15" pos="5086">
          <p15:clr>
            <a:srgbClr val="9FCC3B"/>
          </p15:clr>
        </p15:guide>
        <p15:guide id="16" pos="5561">
          <p15:clr>
            <a:srgbClr val="5ACBF0"/>
          </p15:clr>
        </p15:guide>
        <p15:guide id="17" pos="5676">
          <p15:clr>
            <a:srgbClr val="5ACBF0"/>
          </p15:clr>
        </p15:guide>
        <p15:guide id="18" pos="7332">
          <p15:clr>
            <a:srgbClr val="CCCCC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D8A7_D70A8AF3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13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5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4.png"/><Relationship Id="rId5" Type="http://schemas.openxmlformats.org/officeDocument/2006/relationships/image" Target="../media/image13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jpeg"/><Relationship Id="rId5" Type="http://schemas.openxmlformats.org/officeDocument/2006/relationships/image" Target="../media/image13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D88C_DD5DB49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13.jpe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D1B46-8E76-8265-D309-8052DB76D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8741C83-9F84-BB5E-AFAF-2E9157EF9A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082" r="17082"/>
          <a:stretch/>
        </p:blipFill>
        <p:spPr>
          <a:custGeom>
            <a:avLst/>
            <a:gdLst>
              <a:gd name="connsiteX0" fmla="*/ 4125938 w 4901856"/>
              <a:gd name="connsiteY0" fmla="*/ 0 h 6857999"/>
              <a:gd name="connsiteX1" fmla="*/ 4369472 w 4901856"/>
              <a:gd name="connsiteY1" fmla="*/ 0 h 6857999"/>
              <a:gd name="connsiteX2" fmla="*/ 4394755 w 4901856"/>
              <a:gd name="connsiteY2" fmla="*/ 0 h 6857999"/>
              <a:gd name="connsiteX3" fmla="*/ 4442111 w 4901856"/>
              <a:gd name="connsiteY3" fmla="*/ 0 h 6857999"/>
              <a:gd name="connsiteX4" fmla="*/ 4527924 w 4901856"/>
              <a:gd name="connsiteY4" fmla="*/ 0 h 6857999"/>
              <a:gd name="connsiteX5" fmla="*/ 4628009 w 4901856"/>
              <a:gd name="connsiteY5" fmla="*/ 0 h 6857999"/>
              <a:gd name="connsiteX6" fmla="*/ 4743463 w 4901856"/>
              <a:gd name="connsiteY6" fmla="*/ 0 h 6857999"/>
              <a:gd name="connsiteX7" fmla="*/ 4875385 w 4901856"/>
              <a:gd name="connsiteY7" fmla="*/ 0 h 6857999"/>
              <a:gd name="connsiteX8" fmla="*/ 4901856 w 4901856"/>
              <a:gd name="connsiteY8" fmla="*/ 0 h 6857999"/>
              <a:gd name="connsiteX9" fmla="*/ 4901856 w 4901856"/>
              <a:gd name="connsiteY9" fmla="*/ 3174 h 6857999"/>
              <a:gd name="connsiteX10" fmla="*/ 4901856 w 4901856"/>
              <a:gd name="connsiteY10" fmla="*/ 6857999 h 6857999"/>
              <a:gd name="connsiteX11" fmla="*/ 0 w 4901856"/>
              <a:gd name="connsiteY11" fmla="*/ 6857999 h 6857999"/>
              <a:gd name="connsiteX12" fmla="*/ 2268 w 4901856"/>
              <a:gd name="connsiteY12" fmla="*/ 6855732 h 6857999"/>
              <a:gd name="connsiteX13" fmla="*/ 345291 w 4901856"/>
              <a:gd name="connsiteY13" fmla="*/ 6512867 h 6857999"/>
              <a:gd name="connsiteX14" fmla="*/ 393027 w 4901856"/>
              <a:gd name="connsiteY14" fmla="*/ 6403126 h 6857999"/>
              <a:gd name="connsiteX15" fmla="*/ 393027 w 4901856"/>
              <a:gd name="connsiteY15" fmla="*/ 3731181 h 6857999"/>
              <a:gd name="connsiteX16" fmla="*/ 435989 w 4901856"/>
              <a:gd name="connsiteY16" fmla="*/ 3621440 h 6857999"/>
              <a:gd name="connsiteX17" fmla="*/ 4016147 w 4901856"/>
              <a:gd name="connsiteY17" fmla="*/ 42942 h 6857999"/>
              <a:gd name="connsiteX18" fmla="*/ 4125938 w 4901856"/>
              <a:gd name="connsiteY1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01856" h="6857999">
                <a:moveTo>
                  <a:pt x="4125938" y="0"/>
                </a:moveTo>
                <a:cubicBezTo>
                  <a:pt x="4125938" y="0"/>
                  <a:pt x="4125938" y="0"/>
                  <a:pt x="4369472" y="0"/>
                </a:cubicBezTo>
                <a:lnTo>
                  <a:pt x="4394755" y="0"/>
                </a:lnTo>
                <a:lnTo>
                  <a:pt x="4442111" y="0"/>
                </a:lnTo>
                <a:lnTo>
                  <a:pt x="4527924" y="0"/>
                </a:lnTo>
                <a:lnTo>
                  <a:pt x="4628009" y="0"/>
                </a:lnTo>
                <a:lnTo>
                  <a:pt x="4743463" y="0"/>
                </a:lnTo>
                <a:lnTo>
                  <a:pt x="4875385" y="0"/>
                </a:lnTo>
                <a:lnTo>
                  <a:pt x="4901856" y="0"/>
                </a:lnTo>
                <a:lnTo>
                  <a:pt x="4901856" y="3174"/>
                </a:lnTo>
                <a:lnTo>
                  <a:pt x="4901856" y="6857999"/>
                </a:lnTo>
                <a:lnTo>
                  <a:pt x="0" y="6857999"/>
                </a:lnTo>
                <a:lnTo>
                  <a:pt x="2268" y="6855732"/>
                </a:lnTo>
                <a:cubicBezTo>
                  <a:pt x="18602" y="6839405"/>
                  <a:pt x="83940" y="6774097"/>
                  <a:pt x="345291" y="6512867"/>
                </a:cubicBezTo>
                <a:cubicBezTo>
                  <a:pt x="369159" y="6489010"/>
                  <a:pt x="393027" y="6441297"/>
                  <a:pt x="393027" y="6403126"/>
                </a:cubicBezTo>
                <a:cubicBezTo>
                  <a:pt x="393027" y="6403126"/>
                  <a:pt x="393027" y="6403126"/>
                  <a:pt x="393027" y="3731181"/>
                </a:cubicBezTo>
                <a:cubicBezTo>
                  <a:pt x="393027" y="3693010"/>
                  <a:pt x="412121" y="3645297"/>
                  <a:pt x="435989" y="3621440"/>
                </a:cubicBezTo>
                <a:cubicBezTo>
                  <a:pt x="435989" y="3621440"/>
                  <a:pt x="435989" y="3621440"/>
                  <a:pt x="4016147" y="42942"/>
                </a:cubicBezTo>
                <a:cubicBezTo>
                  <a:pt x="4040015" y="19085"/>
                  <a:pt x="4087750" y="0"/>
                  <a:pt x="4125938" y="0"/>
                </a:cubicBezTo>
                <a:close/>
              </a:path>
            </a:pathLst>
          </a:custGeom>
          <a:solidFill>
            <a:srgbClr val="E7E6E6"/>
          </a:solidFill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A5B5B14-AF27-3444-367F-BF612CCCE2AD}"/>
              </a:ext>
            </a:extLst>
          </p:cNvPr>
          <p:cNvSpPr txBox="1">
            <a:spLocks/>
          </p:cNvSpPr>
          <p:nvPr/>
        </p:nvSpPr>
        <p:spPr>
          <a:xfrm>
            <a:off x="270184" y="6027638"/>
            <a:ext cx="4114800" cy="550818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D697C-3E76-142E-FB4C-FEDCFD81D235}"/>
              </a:ext>
            </a:extLst>
          </p:cNvPr>
          <p:cNvSpPr txBox="1"/>
          <p:nvPr/>
        </p:nvSpPr>
        <p:spPr>
          <a:xfrm>
            <a:off x="139733" y="2567161"/>
            <a:ext cx="76800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Integrare difesa e biostimolazione con Corteva per puntare ad agrumi di eccellenza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67BEF-9E08-2F01-2218-A039B8147954}"/>
              </a:ext>
            </a:extLst>
          </p:cNvPr>
          <p:cNvSpPr txBox="1"/>
          <p:nvPr/>
        </p:nvSpPr>
        <p:spPr>
          <a:xfrm>
            <a:off x="61909" y="5766193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roy ExtraBold"/>
                <a:ea typeface="+mn-ea"/>
                <a:cs typeface="+mn-cs"/>
              </a:rPr>
              <a:t>CITRUS FORUM</a:t>
            </a: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roy ExtraBold"/>
                <a:ea typeface="+mn-ea"/>
                <a:cs typeface="+mn-cs"/>
              </a:rPr>
              <a:t>Four Points by Sheraton di Catania</a:t>
            </a:r>
            <a:endParaRPr lang="it-IT" dirty="0">
              <a:solidFill>
                <a:schemeClr val="bg1"/>
              </a:solidFill>
              <a:latin typeface="Gilroy ExtraBold"/>
            </a:endParaRPr>
          </a:p>
          <a:p>
            <a:r>
              <a:rPr lang="it-IT" dirty="0">
                <a:solidFill>
                  <a:schemeClr val="bg1"/>
                </a:solidFill>
                <a:latin typeface="Gilroy ExtraBold"/>
              </a:rPr>
              <a:t>05 maggio 2026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id="{EEADE4BB-E453-55DA-AAE4-D3C55D0276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6" b="1136"/>
          <a:stretch/>
        </p:blipFill>
        <p:spPr>
          <a:xfrm>
            <a:off x="6850011" y="3121007"/>
            <a:ext cx="1315794" cy="1312769"/>
          </a:xfrm>
          <a:prstGeom prst="ellipse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2C8A5DC-8439-9B3A-D062-146B8E1E726B}"/>
              </a:ext>
            </a:extLst>
          </p:cNvPr>
          <p:cNvSpPr/>
          <p:nvPr/>
        </p:nvSpPr>
        <p:spPr>
          <a:xfrm>
            <a:off x="7050707" y="3200490"/>
            <a:ext cx="923711" cy="115432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7D8AD2-98C6-43CF-9B75-63869AED429D}"/>
              </a:ext>
            </a:extLst>
          </p:cNvPr>
          <p:cNvSpPr/>
          <p:nvPr/>
        </p:nvSpPr>
        <p:spPr>
          <a:xfrm>
            <a:off x="6932429" y="3150570"/>
            <a:ext cx="1158948" cy="120424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E0A163-B9A7-C96B-B64F-8016A17E6808}"/>
              </a:ext>
            </a:extLst>
          </p:cNvPr>
          <p:cNvSpPr/>
          <p:nvPr/>
        </p:nvSpPr>
        <p:spPr>
          <a:xfrm>
            <a:off x="6932216" y="3200490"/>
            <a:ext cx="1262632" cy="118336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E4D85C-5A2D-7A07-C4CE-D7FBBBEDA867}"/>
              </a:ext>
            </a:extLst>
          </p:cNvPr>
          <p:cNvSpPr/>
          <p:nvPr/>
        </p:nvSpPr>
        <p:spPr>
          <a:xfrm>
            <a:off x="6932429" y="3096306"/>
            <a:ext cx="1233376" cy="125850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A24F34-9E76-1393-D6A0-1F338ABA67A1}"/>
              </a:ext>
            </a:extLst>
          </p:cNvPr>
          <p:cNvSpPr/>
          <p:nvPr/>
        </p:nvSpPr>
        <p:spPr>
          <a:xfrm>
            <a:off x="6879054" y="3150570"/>
            <a:ext cx="1158948" cy="120424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6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558AD-0608-5546-0EA7-1C7FDACA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165B0C6-AD63-4B9C-AB2F-9350F21B15E6}" type="slidenum">
              <a:rPr lang="en-US" smtClean="0"/>
              <a:pPr algn="l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847DC-7F17-F6CC-672A-E6BC74169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18" y="1597606"/>
            <a:ext cx="10207083" cy="44362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CBC054A-DAC0-DA21-5988-51907781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93382C6-68CF-396A-84CF-7F78C93C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" y="313606"/>
            <a:ext cx="3020052" cy="7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2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92118-3A16-0423-00F5-DF3CDB3C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165B0C6-AD63-4B9C-AB2F-9350F21B15E6}" type="slidenum">
              <a:rPr lang="en-US" smtClean="0"/>
              <a:pPr algn="l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6FF7C-0B61-8A84-C2A0-A623094A7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371" y="1275760"/>
            <a:ext cx="7610261" cy="494885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CCAB20B-A752-214F-1F88-B77FE203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A21D910-D81B-7690-852A-C83D54D2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" y="313606"/>
            <a:ext cx="3020052" cy="7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876971-FE71-CD46-CAE5-A54ED591FB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641"/>
          <a:stretch>
            <a:fillRect/>
          </a:stretch>
        </p:blipFill>
        <p:spPr>
          <a:xfrm>
            <a:off x="277368" y="2849007"/>
            <a:ext cx="3563225" cy="21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923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78331-65A6-8FA7-BA16-A04C87C08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54DDC-D092-B275-CB6F-75720445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757E83-ACD2-439C-BA4A-D921E82E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0FE6F7DF-C8B6-89A1-6C03-B15E70D9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" y="288305"/>
            <a:ext cx="3094963" cy="7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58D6E7-726A-92BF-7C57-AC482AAD35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397" t="12531" r="1625" b="6329"/>
          <a:stretch>
            <a:fillRect/>
          </a:stretch>
        </p:blipFill>
        <p:spPr>
          <a:xfrm>
            <a:off x="5771072" y="1208071"/>
            <a:ext cx="6143560" cy="5199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0D265-5DEE-6949-CD0D-4CB2C97ECA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373"/>
          <a:stretch>
            <a:fillRect/>
          </a:stretch>
        </p:blipFill>
        <p:spPr>
          <a:xfrm>
            <a:off x="209509" y="2682815"/>
            <a:ext cx="4913320" cy="632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2F0935-8EA3-E9F3-297B-DCCAEAEA9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80" y="3733804"/>
            <a:ext cx="3882977" cy="14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80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F2431-AD27-B120-A2A1-22CDA8EB1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70678-C197-AE26-E2C9-E8CCEAA4E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619606-9D6F-6637-CBAA-DEDFB33C1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A2E1586-6C15-2A93-5FD3-85E2C850E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" y="288305"/>
            <a:ext cx="3094963" cy="7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C5B45-A08E-7049-1486-4040E1651D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373"/>
          <a:stretch>
            <a:fillRect/>
          </a:stretch>
        </p:blipFill>
        <p:spPr>
          <a:xfrm>
            <a:off x="209509" y="2682815"/>
            <a:ext cx="4913320" cy="632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F59415-D389-4F25-4391-87C9901AE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80" y="3733804"/>
            <a:ext cx="3882977" cy="1472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A9021-BA02-ACDE-E62B-7A3A181476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61" t="13082" r="49837" b="7290"/>
          <a:stretch>
            <a:fillRect/>
          </a:stretch>
        </p:blipFill>
        <p:spPr>
          <a:xfrm>
            <a:off x="5341510" y="1369172"/>
            <a:ext cx="6366088" cy="51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60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0A728-69A6-AE92-5964-7AF798D0A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2579B-3A94-5CA2-F0EB-4D8CC750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059634"/>
            <a:ext cx="3292524" cy="73258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0386A-6745-C801-51E7-2B95AFB26E33}"/>
              </a:ext>
            </a:extLst>
          </p:cNvPr>
          <p:cNvSpPr txBox="1"/>
          <p:nvPr/>
        </p:nvSpPr>
        <p:spPr>
          <a:xfrm>
            <a:off x="8429625" y="6400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Porto Maria Elena – CTS Sud Italia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A05FDB-FCFA-A3AD-EF99-8E644B875347}"/>
              </a:ext>
            </a:extLst>
          </p:cNvPr>
          <p:cNvCxnSpPr/>
          <p:nvPr/>
        </p:nvCxnSpPr>
        <p:spPr>
          <a:xfrm>
            <a:off x="5219700" y="1231900"/>
            <a:ext cx="0" cy="39116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458C61A-CF29-84A4-C793-921A499AD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125" y="2413903"/>
            <a:ext cx="3942999" cy="15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6F710-5254-5F67-1F27-73A6B5EDC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9A940-C85C-98BD-9BF6-768D3B32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BC00E7-E739-3AFE-00CF-2CE2AAB20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E78CA2-B321-6F6E-1B0C-513B6E1B3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" y="2736183"/>
            <a:ext cx="3690114" cy="2794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46B54-C07D-8063-018E-19DE25939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59" y="159968"/>
            <a:ext cx="2629742" cy="10302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1511714-A858-BBB5-5A9D-84507236CC48}"/>
              </a:ext>
            </a:extLst>
          </p:cNvPr>
          <p:cNvGrpSpPr/>
          <p:nvPr/>
        </p:nvGrpSpPr>
        <p:grpSpPr>
          <a:xfrm>
            <a:off x="3965041" y="2579308"/>
            <a:ext cx="8034454" cy="3118208"/>
            <a:chOff x="3429000" y="2027765"/>
            <a:chExt cx="11307370" cy="38266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E1FECA-3C93-4470-BCDC-8EE614FA4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9000" y="2027765"/>
              <a:ext cx="11307370" cy="382662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6D4BCC-0408-1231-27F3-39ADB2BE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16417" y="3599295"/>
              <a:ext cx="2559059" cy="437446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EBD92EB-719D-C72D-4847-0ACB4D75FEE0}"/>
              </a:ext>
            </a:extLst>
          </p:cNvPr>
          <p:cNvSpPr/>
          <p:nvPr/>
        </p:nvSpPr>
        <p:spPr>
          <a:xfrm>
            <a:off x="7315200" y="3724507"/>
            <a:ext cx="3757961" cy="491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B9D404-6E06-3301-D023-C560B8002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3699" y="1776759"/>
            <a:ext cx="2716613" cy="20831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319D4D-805F-004E-F4A7-C439AC9E6BAF}"/>
              </a:ext>
            </a:extLst>
          </p:cNvPr>
          <p:cNvSpPr txBox="1"/>
          <p:nvPr/>
        </p:nvSpPr>
        <p:spPr>
          <a:xfrm>
            <a:off x="3658595" y="150601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dirty="0"/>
              <a:t>Da </a:t>
            </a:r>
            <a:r>
              <a:rPr lang="en-US" dirty="0" err="1"/>
              <a:t>più</a:t>
            </a:r>
            <a:r>
              <a:rPr lang="en-US" dirty="0"/>
              <a:t> di </a:t>
            </a:r>
            <a:r>
              <a:rPr lang="en-US" b="1" dirty="0"/>
              <a:t>15 anni </a:t>
            </a:r>
            <a:r>
              <a:rPr lang="en-US" dirty="0" err="1"/>
              <a:t>supporta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agrumicoltori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37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D815B-2C44-4C1B-482B-F0DF0A87D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61E2-6F37-06BC-B3B1-C20D4EE8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70D4AA-42D5-E8F5-E89C-54498206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CFAA12-91B5-4300-ACCD-11A22EC82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59" y="159968"/>
            <a:ext cx="2629742" cy="1030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8736C9-0093-1763-7590-4352E15F1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624" y="1305395"/>
            <a:ext cx="3200677" cy="4804064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0B8B867-D5E2-0799-1833-6BCB5564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4101" r="17572" b="7094"/>
          <a:stretch>
            <a:fillRect/>
          </a:stretch>
        </p:blipFill>
        <p:spPr bwMode="auto">
          <a:xfrm>
            <a:off x="551688" y="2818331"/>
            <a:ext cx="2646349" cy="175840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AEDEED-6692-1674-24B9-6EE016D0DCBF}"/>
              </a:ext>
            </a:extLst>
          </p:cNvPr>
          <p:cNvSpPr txBox="1"/>
          <p:nvPr/>
        </p:nvSpPr>
        <p:spPr>
          <a:xfrm>
            <a:off x="538225" y="179494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La </a:t>
            </a:r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corretta</a:t>
            </a:r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applicazione</a:t>
            </a:r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per la </a:t>
            </a:r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migliore</a:t>
            </a:r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efficacia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3E1BA8-F5BD-FE57-B513-E83983D1E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1272" y="2447836"/>
            <a:ext cx="2123360" cy="16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A2DD12F-7E27-1791-69E9-FD1C16C0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779" y="1357905"/>
            <a:ext cx="2123360" cy="162822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B9E17-8C17-D836-4A2B-4892F49CD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6D9EB-2FF9-395B-16B6-BFB8944F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165B0C6-AD63-4B9C-AB2F-9350F21B15E6}" type="slidenum">
              <a:rPr lang="en-US" smtClean="0"/>
              <a:pPr algn="l"/>
              <a:t>17</a:t>
            </a:fld>
            <a:endParaRPr lang="en-US" dirty="0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EDDA6548-F88E-4A12-14A0-6A6B7149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3022" y="2022941"/>
            <a:ext cx="2268418" cy="1696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2B2B5E6B-179F-EA85-17CD-69FD061B4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77508" y="3713123"/>
            <a:ext cx="1733236" cy="23428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8" name="image11.png">
            <a:extLst>
              <a:ext uri="{FF2B5EF4-FFF2-40B4-BE49-F238E27FC236}">
                <a16:creationId xmlns:a16="http://schemas.microsoft.com/office/drawing/2014/main" id="{F8A37FF1-FDB5-13CE-7029-22515D8EAED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2915936"/>
            <a:ext cx="3514722" cy="1945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79B00A6-6545-D6E1-EAA2-1A391A5BE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256" y="2172019"/>
            <a:ext cx="4109136" cy="308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EFD3179-5053-6C3D-0BB6-F5F1B264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70AAEC-80E3-45FA-465D-B1E2EBC6A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259" y="159968"/>
            <a:ext cx="2629742" cy="1030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8DEED-75C6-DFFE-FDDA-4600B25F4345}"/>
              </a:ext>
            </a:extLst>
          </p:cNvPr>
          <p:cNvSpPr txBox="1"/>
          <p:nvPr/>
        </p:nvSpPr>
        <p:spPr>
          <a:xfrm>
            <a:off x="526895" y="1496465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Per </a:t>
            </a:r>
            <a:r>
              <a:rPr lang="en-US" sz="18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superfici</a:t>
            </a:r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18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superiori</a:t>
            </a:r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ai 5 ha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F8F76D-2455-A113-4A31-B9C588FCA460}"/>
              </a:ext>
            </a:extLst>
          </p:cNvPr>
          <p:cNvSpPr txBox="1"/>
          <p:nvPr/>
        </p:nvSpPr>
        <p:spPr>
          <a:xfrm>
            <a:off x="8155618" y="1484995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Per </a:t>
            </a:r>
            <a:r>
              <a:rPr lang="en-US" sz="18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superfici</a:t>
            </a:r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18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inferiori</a:t>
            </a:r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ai 5 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0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39538-2D43-8A40-1683-16F451676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8E1DD17-A109-8386-97B9-B6AF162F6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817" y="2543828"/>
            <a:ext cx="3384208" cy="1851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E4DA3D-D492-63BB-4B4A-3DAD3584C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059634"/>
            <a:ext cx="3292524" cy="73258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80626-A449-C7B7-7917-48853F6A5B67}"/>
              </a:ext>
            </a:extLst>
          </p:cNvPr>
          <p:cNvSpPr txBox="1"/>
          <p:nvPr/>
        </p:nvSpPr>
        <p:spPr>
          <a:xfrm>
            <a:off x="8429625" y="6400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Porto Maria Elena – CTS Sud Italia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6136D9-DCCD-848B-B3C6-A69AC0902A2F}"/>
              </a:ext>
            </a:extLst>
          </p:cNvPr>
          <p:cNvCxnSpPr/>
          <p:nvPr/>
        </p:nvCxnSpPr>
        <p:spPr>
          <a:xfrm>
            <a:off x="5219700" y="1231900"/>
            <a:ext cx="0" cy="39116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854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3C99DAE-E335-3BE7-5B80-2878E9A9D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30" y="159968"/>
            <a:ext cx="1742885" cy="95337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15380-E961-42A8-DFCA-6713B6B4B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Program, Group, or Tagline (using: Insert tab &gt; Header &amp; Footer)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94C07-BE0B-C91F-FA12-ED4B4B29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165B0C6-AD63-4B9C-AB2F-9350F21B15E6}" type="slidenum">
              <a:rPr lang="en-US" smtClean="0"/>
              <a:pPr algn="l"/>
              <a:t>19</a:t>
            </a:fld>
            <a:endParaRPr lang="en-US" dirty="0"/>
          </a:p>
        </p:txBody>
      </p:sp>
      <p:pic>
        <p:nvPicPr>
          <p:cNvPr id="5" name="Picture 4" descr="A picture containing ground, outdoor, rock, rocky&#10;&#10;Description automatically generated">
            <a:extLst>
              <a:ext uri="{FF2B5EF4-FFF2-40B4-BE49-F238E27FC236}">
                <a16:creationId xmlns:a16="http://schemas.microsoft.com/office/drawing/2014/main" id="{FD03FEA7-363D-4BA2-7C19-D80F411B7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66"/>
          <a:stretch>
            <a:fillRect/>
          </a:stretch>
        </p:blipFill>
        <p:spPr>
          <a:xfrm>
            <a:off x="6963936" y="1293541"/>
            <a:ext cx="5084265" cy="47526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3AE9D2-8266-374A-9201-22F7FD2F3A5D}"/>
              </a:ext>
            </a:extLst>
          </p:cNvPr>
          <p:cNvSpPr/>
          <p:nvPr/>
        </p:nvSpPr>
        <p:spPr>
          <a:xfrm>
            <a:off x="7681023" y="1891997"/>
            <a:ext cx="3641034" cy="3038242"/>
          </a:xfrm>
          <a:prstGeom prst="rect">
            <a:avLst/>
          </a:prstGeom>
          <a:noFill/>
          <a:ln w="793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7F1892-BE8B-40EE-720A-15D82D07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FF8519-2DE6-1A41-4314-CDB553980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05" y="2591204"/>
            <a:ext cx="6709174" cy="1881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117431-4AB8-8321-5A24-6A2C302C4E19}"/>
              </a:ext>
            </a:extLst>
          </p:cNvPr>
          <p:cNvSpPr txBox="1"/>
          <p:nvPr/>
        </p:nvSpPr>
        <p:spPr>
          <a:xfrm>
            <a:off x="381930" y="1667874"/>
            <a:ext cx="6094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Halauxifen-metile</a:t>
            </a:r>
            <a:r>
              <a:rPr lang="en-US" dirty="0"/>
              <a:t> (</a:t>
            </a:r>
            <a:r>
              <a:rPr lang="en-US" dirty="0" err="1"/>
              <a:t>nome</a:t>
            </a:r>
            <a:r>
              <a:rPr lang="en-US" dirty="0"/>
              <a:t> </a:t>
            </a:r>
            <a:r>
              <a:rPr lang="en-US" dirty="0" err="1"/>
              <a:t>commerciale</a:t>
            </a:r>
            <a:r>
              <a:rPr lang="en-US" dirty="0"/>
              <a:t> </a:t>
            </a:r>
            <a:r>
              <a:rPr lang="en-US" b="1" dirty="0"/>
              <a:t>ARYLEX™</a:t>
            </a:r>
            <a:r>
              <a:rPr lang="en-US" dirty="0"/>
              <a:t> active)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Fluroxipir-meptil</a:t>
            </a:r>
            <a:r>
              <a:rPr lang="en-US" dirty="0"/>
              <a:t> puro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216CE2-2432-DC37-3AAA-CC2ECF913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2960" y="4472964"/>
            <a:ext cx="3057959" cy="151900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3C0E9C2-7342-A1EC-0DD4-42E23E760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64" y="4636790"/>
            <a:ext cx="2776936" cy="1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6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F8423A9-51D9-25DC-136C-DA20F743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36BDE1-9F69-D444-9770-E7676ED456C3}" type="slidenum">
              <a:rPr lang="en-US">
                <a:solidFill>
                  <a:srgbClr val="000000"/>
                </a:solidFill>
                <a:latin typeface="Arial" panose="020B0604020202020204"/>
              </a:rPr>
              <a:pPr defTabSz="914377"/>
              <a:t>2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2AB56D7-8DB2-B940-CD72-FD25BC1C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FAFFE7-7422-DDD9-D2A9-683BB04EA8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372"/>
          <a:stretch>
            <a:fillRect/>
          </a:stretch>
        </p:blipFill>
        <p:spPr>
          <a:xfrm>
            <a:off x="1236600" y="1950556"/>
            <a:ext cx="10248264" cy="25940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3C1AE0-0D5C-1BB5-0C94-CF5A6C3A54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51" t="77336"/>
          <a:stretch>
            <a:fillRect/>
          </a:stretch>
        </p:blipFill>
        <p:spPr>
          <a:xfrm>
            <a:off x="2022988" y="4305735"/>
            <a:ext cx="8146024" cy="101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1B99216-9E37-40C6-9BC1-116C7DB41828}"/>
              </a:ext>
            </a:extLst>
          </p:cNvPr>
          <p:cNvSpPr txBox="1"/>
          <p:nvPr/>
        </p:nvSpPr>
        <p:spPr>
          <a:xfrm>
            <a:off x="4358458" y="714631"/>
            <a:ext cx="3182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600" b="1" cap="none" spc="0" dirty="0" err="1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Belpasso</a:t>
            </a:r>
            <a:r>
              <a:rPr lang="en-US" sz="36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 (CT)</a:t>
            </a:r>
            <a:endParaRPr lang="en-US" sz="3600" b="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6" name="Picture 5" descr="A picture containing nature, plant&#10;&#10;Description automatically generated">
            <a:extLst>
              <a:ext uri="{FF2B5EF4-FFF2-40B4-BE49-F238E27FC236}">
                <a16:creationId xmlns:a16="http://schemas.microsoft.com/office/drawing/2014/main" id="{B7614E7F-D3FF-4342-83D2-6EC3DAC2D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201" y="1866137"/>
            <a:ext cx="5589561" cy="3818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F82A5-FD6E-42E3-88E9-6A3EE9F14273}"/>
              </a:ext>
            </a:extLst>
          </p:cNvPr>
          <p:cNvSpPr txBox="1"/>
          <p:nvPr/>
        </p:nvSpPr>
        <p:spPr>
          <a:xfrm>
            <a:off x="-138973" y="6690015"/>
            <a:ext cx="309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/>
              </a:rPr>
              <a:t>Conyza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/>
              </a:rPr>
              <a:t>completamente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/>
              </a:rPr>
              <a:t> </a:t>
            </a:r>
          </a:p>
          <a:p>
            <a:pPr algn="ctr" defTabSz="914377"/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/>
              </a:rPr>
              <a:t>devitalizzata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Arial" panose="020B060402020202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410181-1B6D-1D86-BEBD-5CB7973C2FCD}"/>
              </a:ext>
            </a:extLst>
          </p:cNvPr>
          <p:cNvGrpSpPr/>
          <p:nvPr/>
        </p:nvGrpSpPr>
        <p:grpSpPr>
          <a:xfrm>
            <a:off x="360198" y="1923246"/>
            <a:ext cx="5589561" cy="4091475"/>
            <a:chOff x="296872" y="1915625"/>
            <a:chExt cx="5951527" cy="4442543"/>
          </a:xfrm>
        </p:grpSpPr>
        <p:pic>
          <p:nvPicPr>
            <p:cNvPr id="9" name="Picture 8" descr="A picture containing outdoor, plant&#10;&#10;Description automatically generated">
              <a:extLst>
                <a:ext uri="{FF2B5EF4-FFF2-40B4-BE49-F238E27FC236}">
                  <a16:creationId xmlns:a16="http://schemas.microsoft.com/office/drawing/2014/main" id="{D53EE9A5-D60B-46B7-A3E4-5FA3F6AA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414"/>
            <a:stretch>
              <a:fillRect/>
            </a:stretch>
          </p:blipFill>
          <p:spPr>
            <a:xfrm>
              <a:off x="296872" y="1915625"/>
              <a:ext cx="5951527" cy="41327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FC3D0B-66AF-AE3C-5896-200D95F80969}"/>
                </a:ext>
              </a:extLst>
            </p:cNvPr>
            <p:cNvSpPr txBox="1"/>
            <p:nvPr/>
          </p:nvSpPr>
          <p:spPr>
            <a:xfrm>
              <a:off x="296872" y="5443768"/>
              <a:ext cx="241113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3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TESTIMONE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C513CBAA-6A47-5E6B-C6DB-440EDDD39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D9A7029-0AE5-F4B7-FCB1-302719454D22}"/>
              </a:ext>
            </a:extLst>
          </p:cNvPr>
          <p:cNvGrpSpPr/>
          <p:nvPr/>
        </p:nvGrpSpPr>
        <p:grpSpPr>
          <a:xfrm>
            <a:off x="6417201" y="1872898"/>
            <a:ext cx="5472145" cy="3856469"/>
            <a:chOff x="411972" y="3876488"/>
            <a:chExt cx="3554401" cy="26658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93D85A-C637-4B18-B782-0060964C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972" y="3876488"/>
              <a:ext cx="3554401" cy="266580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3E6A84-57BD-46ED-8D61-5EA64ADC774D}"/>
                </a:ext>
              </a:extLst>
            </p:cNvPr>
            <p:cNvSpPr/>
            <p:nvPr/>
          </p:nvSpPr>
          <p:spPr>
            <a:xfrm>
              <a:off x="778447" y="4214605"/>
              <a:ext cx="2148949" cy="1499879"/>
            </a:xfrm>
            <a:prstGeom prst="rect">
              <a:avLst/>
            </a:prstGeom>
            <a:noFill/>
            <a:ln w="85725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5DD5E433-B2A9-F58A-7742-A43DC57371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30" y="198418"/>
            <a:ext cx="1742885" cy="9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488E3-CD08-DD49-B4EE-D0BA54B39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F0F5B2-6BFE-A95E-4957-B98FFE633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08798C5-4DD0-F005-6B63-3DBC55580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30" y="198418"/>
            <a:ext cx="1742885" cy="95337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732963D-4978-245C-4F3E-D7647A217A03}"/>
              </a:ext>
            </a:extLst>
          </p:cNvPr>
          <p:cNvGrpSpPr/>
          <p:nvPr/>
        </p:nvGrpSpPr>
        <p:grpSpPr>
          <a:xfrm>
            <a:off x="973754" y="2363494"/>
            <a:ext cx="4910491" cy="3893135"/>
            <a:chOff x="84272" y="2809769"/>
            <a:chExt cx="3900474" cy="31366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10CF0F-38F0-001E-A18A-C24CD0A4F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67197"/>
            <a:stretch>
              <a:fillRect/>
            </a:stretch>
          </p:blipFill>
          <p:spPr>
            <a:xfrm>
              <a:off x="84272" y="2809769"/>
              <a:ext cx="3900474" cy="286854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0478BC-CCB6-A0B4-C10F-D57D7F8296B6}"/>
                </a:ext>
              </a:extLst>
            </p:cNvPr>
            <p:cNvSpPr txBox="1"/>
            <p:nvPr/>
          </p:nvSpPr>
          <p:spPr>
            <a:xfrm>
              <a:off x="1846297" y="5185317"/>
              <a:ext cx="1549097" cy="76114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2800" b="1" dirty="0" err="1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Testimone</a:t>
              </a:r>
              <a:endParaRPr 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E6CB66-7A3C-02E8-EF17-4C27348F0B3B}"/>
              </a:ext>
            </a:extLst>
          </p:cNvPr>
          <p:cNvSpPr txBox="1"/>
          <p:nvPr/>
        </p:nvSpPr>
        <p:spPr>
          <a:xfrm>
            <a:off x="10329746" y="5185317"/>
            <a:ext cx="1549097" cy="7611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PIXXARO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09751-612E-573B-11D8-97E6542A5ABA}"/>
              </a:ext>
            </a:extLst>
          </p:cNvPr>
          <p:cNvSpPr txBox="1"/>
          <p:nvPr/>
        </p:nvSpPr>
        <p:spPr>
          <a:xfrm>
            <a:off x="185566" y="1757621"/>
            <a:ext cx="61443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Lentini (SR)</a:t>
            </a:r>
            <a:endParaRPr lang="en-US" sz="2800" b="1" dirty="0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E1066EF7-42F5-B1FD-8F2B-5FAF1D1998A3}"/>
              </a:ext>
            </a:extLst>
          </p:cNvPr>
          <p:cNvGrpSpPr/>
          <p:nvPr/>
        </p:nvGrpSpPr>
        <p:grpSpPr>
          <a:xfrm>
            <a:off x="6220047" y="2363494"/>
            <a:ext cx="5008697" cy="3753191"/>
            <a:chOff x="3952366" y="1307744"/>
            <a:chExt cx="5942834" cy="45272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B1FD0DA-5A75-96AE-CF76-406387EA6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230" r="33967"/>
            <a:stretch>
              <a:fillRect/>
            </a:stretch>
          </p:blipFill>
          <p:spPr>
            <a:xfrm>
              <a:off x="3952366" y="1307744"/>
              <a:ext cx="5942834" cy="43705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41B28B-A4E6-E7E2-CB11-D94D4E380676}"/>
                </a:ext>
              </a:extLst>
            </p:cNvPr>
            <p:cNvSpPr txBox="1"/>
            <p:nvPr/>
          </p:nvSpPr>
          <p:spPr>
            <a:xfrm>
              <a:off x="7354282" y="5073831"/>
              <a:ext cx="1549097" cy="76114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2800" b="1" dirty="0" err="1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Glifosate</a:t>
              </a:r>
              <a:endParaRPr 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7B9366A-66ED-20F6-594D-81C5FCD6441D}"/>
              </a:ext>
            </a:extLst>
          </p:cNvPr>
          <p:cNvGrpSpPr/>
          <p:nvPr/>
        </p:nvGrpSpPr>
        <p:grpSpPr>
          <a:xfrm>
            <a:off x="6220047" y="2317592"/>
            <a:ext cx="5188688" cy="4069204"/>
            <a:chOff x="8070113" y="2809770"/>
            <a:chExt cx="3650174" cy="313669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834BB1-D4B5-447C-8350-480A6901A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7896" r="4700"/>
            <a:stretch>
              <a:fillRect/>
            </a:stretch>
          </p:blipFill>
          <p:spPr>
            <a:xfrm>
              <a:off x="8070113" y="2809770"/>
              <a:ext cx="3650174" cy="286854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6963C5-74A1-9E7D-871C-E0B6D86B7FEA}"/>
                </a:ext>
              </a:extLst>
            </p:cNvPr>
            <p:cNvSpPr txBox="1"/>
            <p:nvPr/>
          </p:nvSpPr>
          <p:spPr>
            <a:xfrm>
              <a:off x="9895200" y="5185317"/>
              <a:ext cx="1549097" cy="76114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PIXXARO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0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ation&#10;&#10;Description automatically generated with low confidence">
            <a:extLst>
              <a:ext uri="{FF2B5EF4-FFF2-40B4-BE49-F238E27FC236}">
                <a16:creationId xmlns:a16="http://schemas.microsoft.com/office/drawing/2014/main" id="{2091E512-1DF2-4F62-B827-DC1441459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183" y="1778865"/>
            <a:ext cx="5846497" cy="4384873"/>
          </a:xfrm>
          <a:prstGeom prst="rect">
            <a:avLst/>
          </a:prstGeom>
        </p:spPr>
      </p:pic>
      <p:pic>
        <p:nvPicPr>
          <p:cNvPr id="10" name="Picture 9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995BE7F7-38AF-441E-8193-46789F25E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76" y="1836320"/>
            <a:ext cx="5693285" cy="4269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4A664-6D16-4D19-89F1-6CDD929B2985}"/>
              </a:ext>
            </a:extLst>
          </p:cNvPr>
          <p:cNvSpPr txBox="1"/>
          <p:nvPr/>
        </p:nvSpPr>
        <p:spPr>
          <a:xfrm>
            <a:off x="6841555" y="6259213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400" b="1" dirty="0" err="1">
                <a:solidFill>
                  <a:srgbClr val="FFFFFF"/>
                </a:solidFill>
                <a:latin typeface="Arial" panose="020B0604020202020204"/>
              </a:rPr>
              <a:t>Pixxaro</a:t>
            </a:r>
            <a:endParaRPr lang="en-US" sz="2400" b="1" dirty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7F64FE-74F4-177C-556A-69AD4FC39747}"/>
              </a:ext>
            </a:extLst>
          </p:cNvPr>
          <p:cNvGrpSpPr/>
          <p:nvPr/>
        </p:nvGrpSpPr>
        <p:grpSpPr>
          <a:xfrm>
            <a:off x="6225209" y="1778865"/>
            <a:ext cx="5846497" cy="4384873"/>
            <a:chOff x="6360997" y="1721412"/>
            <a:chExt cx="5846497" cy="4384873"/>
          </a:xfrm>
        </p:grpSpPr>
        <p:pic>
          <p:nvPicPr>
            <p:cNvPr id="12" name="Picture 11" descr="A dirt road with trees on either side of it&#10;&#10;Description automatically generated with low confidence">
              <a:extLst>
                <a:ext uri="{FF2B5EF4-FFF2-40B4-BE49-F238E27FC236}">
                  <a16:creationId xmlns:a16="http://schemas.microsoft.com/office/drawing/2014/main" id="{F0656222-FCB1-46F4-9E80-867FE3F97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0997" y="1721412"/>
              <a:ext cx="5846497" cy="43848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1F286C-2636-72DC-84B9-3EA8EC8801EE}"/>
                </a:ext>
              </a:extLst>
            </p:cNvPr>
            <p:cNvSpPr txBox="1"/>
            <p:nvPr/>
          </p:nvSpPr>
          <p:spPr>
            <a:xfrm>
              <a:off x="9284245" y="5135814"/>
              <a:ext cx="1549097" cy="76114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3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PIXXARO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D0FA2D-E866-DAF0-394E-E43288195F1B}"/>
              </a:ext>
            </a:extLst>
          </p:cNvPr>
          <p:cNvSpPr txBox="1"/>
          <p:nvPr/>
        </p:nvSpPr>
        <p:spPr>
          <a:xfrm>
            <a:off x="240377" y="1313100"/>
            <a:ext cx="61443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Lentini (SR)</a:t>
            </a:r>
            <a:endParaRPr lang="en-US" sz="2800" b="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67451A1-3B47-74C4-A285-D2BA3A06B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62C7A28-0E64-8B65-4BB0-8D7EB04508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30" y="198418"/>
            <a:ext cx="1742885" cy="9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42877-1664-4FF1-6159-23D0BD5F343F}"/>
              </a:ext>
            </a:extLst>
          </p:cNvPr>
          <p:cNvSpPr txBox="1"/>
          <p:nvPr/>
        </p:nvSpPr>
        <p:spPr>
          <a:xfrm>
            <a:off x="4385217" y="2965554"/>
            <a:ext cx="6094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Grazie per l’attenzione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59E5B-0AB5-72CD-2892-EB28C8A48755}"/>
              </a:ext>
            </a:extLst>
          </p:cNvPr>
          <p:cNvSpPr txBox="1"/>
          <p:nvPr/>
        </p:nvSpPr>
        <p:spPr>
          <a:xfrm>
            <a:off x="6706485" y="5540966"/>
            <a:ext cx="6097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Marilena Porto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Customer Technology </a:t>
            </a:r>
            <a:r>
              <a:rPr lang="it-IT" dirty="0">
                <a:solidFill>
                  <a:schemeClr val="bg1"/>
                </a:solidFill>
              </a:rPr>
              <a:t>Specialist – Sud Italia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31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4825683" y="3407968"/>
            <a:ext cx="2540636" cy="419233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 fontAlgn="base">
              <a:spcAft>
                <a:spcPct val="0"/>
              </a:spcAft>
            </a:pPr>
            <a:r>
              <a:rPr lang="en-US" sz="1051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Agriculture Division of </a:t>
            </a:r>
            <a:r>
              <a:rPr lang="en-US" sz="1051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DowDuPont</a:t>
            </a:r>
            <a:r>
              <a:rPr lang="en-US" sz="1051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™</a:t>
            </a:r>
            <a:endParaRPr lang="en-US" sz="1051" i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A6290C6D-64BA-422F-DC0A-D7F3EA182585}"/>
              </a:ext>
            </a:extLst>
          </p:cNvPr>
          <p:cNvGrpSpPr/>
          <p:nvPr/>
        </p:nvGrpSpPr>
        <p:grpSpPr>
          <a:xfrm>
            <a:off x="1382904" y="297712"/>
            <a:ext cx="9426191" cy="12209376"/>
            <a:chOff x="1376487" y="452577"/>
            <a:chExt cx="9202909" cy="113953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E848874-AAF4-2C46-436A-C23161F350E1}"/>
                </a:ext>
              </a:extLst>
            </p:cNvPr>
            <p:cNvSpPr/>
            <p:nvPr/>
          </p:nvSpPr>
          <p:spPr>
            <a:xfrm>
              <a:off x="6261080" y="3901035"/>
              <a:ext cx="2759483" cy="30893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7A47A89-9765-6C52-DDFE-E742F8BBDA93}"/>
                </a:ext>
              </a:extLst>
            </p:cNvPr>
            <p:cNvGrpSpPr/>
            <p:nvPr/>
          </p:nvGrpSpPr>
          <p:grpSpPr>
            <a:xfrm>
              <a:off x="1435395" y="4437098"/>
              <a:ext cx="9144001" cy="686488"/>
              <a:chOff x="-1" y="5331038"/>
              <a:chExt cx="12256056" cy="91531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001F4C-6756-44AF-2278-EDBE9A7E24B9}"/>
                  </a:ext>
                </a:extLst>
              </p:cNvPr>
              <p:cNvSpPr/>
              <p:nvPr/>
            </p:nvSpPr>
            <p:spPr>
              <a:xfrm flipH="1">
                <a:off x="-1" y="5342701"/>
                <a:ext cx="12256056" cy="903654"/>
              </a:xfrm>
              <a:prstGeom prst="rect">
                <a:avLst/>
              </a:prstGeom>
              <a:gradFill>
                <a:gsLst>
                  <a:gs pos="54000">
                    <a:srgbClr val="0072CE"/>
                  </a:gs>
                  <a:gs pos="100000">
                    <a:schemeClr val="tx2">
                      <a:lumMod val="7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0" tIns="45695" rIns="91390" bIns="45695" rtlCol="0" anchor="ctr"/>
              <a:lstStyle/>
              <a:p>
                <a:pPr algn="ctr" defTabSz="685732">
                  <a:defRPr/>
                </a:pPr>
                <a:endParaRPr lang="en-US" sz="1425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27B972-C5E0-73DE-3477-66889AD17787}"/>
                  </a:ext>
                </a:extLst>
              </p:cNvPr>
              <p:cNvSpPr/>
              <p:nvPr/>
            </p:nvSpPr>
            <p:spPr bwMode="auto">
              <a:xfrm>
                <a:off x="519747" y="5331038"/>
                <a:ext cx="8072946" cy="897833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14000"/>
                  </a:lnSpc>
                  <a:defRPr/>
                </a:pPr>
                <a:r>
                  <a:rPr lang="en-US" sz="1050" dirty="0">
                    <a:solidFill>
                      <a:srgbClr val="FFFFFF"/>
                    </a:solidFill>
                    <a:latin typeface="Arial"/>
                    <a:ea typeface="Malgun Gothic" panose="020B0503020000020004" pitchFamily="34" charset="-127"/>
                    <a:cs typeface="Calibri" panose="020F0502020204030204" pitchFamily="34" charset="0"/>
                  </a:rPr>
                  <a:t>Winning Aspiration: </a:t>
                </a:r>
                <a:br>
                  <a:rPr lang="en-US" sz="1050" dirty="0">
                    <a:solidFill>
                      <a:srgbClr val="FFFFFF"/>
                    </a:solidFill>
                    <a:latin typeface="Arial"/>
                    <a:ea typeface="Malgun Gothic" panose="020B0503020000020004" pitchFamily="34" charset="-127"/>
                    <a:cs typeface="Calibri" panose="020F0502020204030204" pitchFamily="34" charset="0"/>
                  </a:rPr>
                </a:br>
                <a:r>
                  <a:rPr lang="it-IT" sz="1050" dirty="0">
                    <a:solidFill>
                      <a:srgbClr val="FFFFFF"/>
                    </a:solidFill>
                    <a:latin typeface="Arial"/>
                    <a:ea typeface="Malgun Gothic" panose="020B0503020000020004" pitchFamily="34" charset="-127"/>
                    <a:cs typeface="Calibri" panose="020F0502020204030204" pitchFamily="34" charset="0"/>
                  </a:rPr>
                  <a:t>Diventare leader nella creazione di valore per gli agricoltori, offrendo soluzioni biostimolanti e nutrizionali sostenibili, provate e innovative, guadagnando la fiducia dei consumatori in tutta la catena di valore</a:t>
                </a:r>
                <a:endParaRPr lang="en-US" sz="1050" dirty="0">
                  <a:solidFill>
                    <a:srgbClr val="FFFFFF"/>
                  </a:solidFill>
                  <a:latin typeface="Arial"/>
                  <a:ea typeface="Malgun Gothic" panose="020B0503020000020004" pitchFamily="34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F6EEA8-92D0-81C2-43E7-7CDA15B5E212}"/>
                </a:ext>
              </a:extLst>
            </p:cNvPr>
            <p:cNvGrpSpPr/>
            <p:nvPr/>
          </p:nvGrpSpPr>
          <p:grpSpPr>
            <a:xfrm>
              <a:off x="7873984" y="1083695"/>
              <a:ext cx="2605241" cy="3958676"/>
              <a:chOff x="8584782" y="934563"/>
              <a:chExt cx="3473654" cy="527823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08F779E-7FA0-4328-80AF-B509E8800752}"/>
                  </a:ext>
                </a:extLst>
              </p:cNvPr>
              <p:cNvSpPr/>
              <p:nvPr/>
            </p:nvSpPr>
            <p:spPr>
              <a:xfrm flipH="1">
                <a:off x="8675890" y="1048183"/>
                <a:ext cx="3328258" cy="51646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63525" dist="88900" sx="99000" sy="99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82" tIns="45691" rIns="91382" bIns="45691" rtlCol="0" anchor="ctr"/>
              <a:lstStyle/>
              <a:p>
                <a:pPr algn="ctr" defTabSz="685732">
                  <a:defRPr/>
                </a:pPr>
                <a:endParaRPr lang="en-US" sz="1425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B2213E-F5A2-41C3-98C7-B99E48B48B25}"/>
                  </a:ext>
                </a:extLst>
              </p:cNvPr>
              <p:cNvSpPr/>
              <p:nvPr/>
            </p:nvSpPr>
            <p:spPr>
              <a:xfrm>
                <a:off x="8649697" y="934563"/>
                <a:ext cx="3354451" cy="527248"/>
              </a:xfrm>
              <a:prstGeom prst="rect">
                <a:avLst/>
              </a:prstGeom>
              <a:solidFill>
                <a:srgbClr val="0072CE"/>
              </a:solidFill>
              <a:ln>
                <a:noFill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algn="ctr" defTabSz="685732">
                  <a:defRPr/>
                </a:pPr>
                <a:r>
                  <a:rPr lang="en-US" sz="1200" err="1">
                    <a:solidFill>
                      <a:srgbClr val="FFFFFF"/>
                    </a:solidFill>
                    <a:latin typeface="Arial"/>
                    <a:cs typeface="Arial"/>
                  </a:rPr>
                  <a:t>Costruire</a:t>
                </a:r>
                <a:r>
                  <a:rPr lang="en-US" sz="120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r>
                  <a:rPr lang="en-US" sz="1200" err="1">
                    <a:solidFill>
                      <a:srgbClr val="FFFFFF"/>
                    </a:solidFill>
                    <a:latin typeface="Arial"/>
                    <a:cs typeface="Arial"/>
                  </a:rPr>
                  <a:t>un’offerta</a:t>
                </a:r>
                <a:r>
                  <a:rPr lang="en-US" sz="1200">
                    <a:solidFill>
                      <a:srgbClr val="FFFFFF"/>
                    </a:solidFill>
                    <a:latin typeface="Arial"/>
                    <a:cs typeface="Arial"/>
                  </a:rPr>
                  <a:t> leader </a:t>
                </a:r>
                <a:r>
                  <a:rPr lang="en-US" sz="1200" err="1">
                    <a:solidFill>
                      <a:srgbClr val="FFFFFF"/>
                    </a:solidFill>
                    <a:latin typeface="Arial"/>
                    <a:cs typeface="Arial"/>
                  </a:rPr>
                  <a:t>nel</a:t>
                </a:r>
                <a:r>
                  <a:rPr lang="en-US" sz="120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r>
                  <a:rPr lang="en-US" sz="1200" err="1">
                    <a:solidFill>
                      <a:srgbClr val="FFFFFF"/>
                    </a:solidFill>
                    <a:latin typeface="Arial"/>
                    <a:cs typeface="Arial"/>
                  </a:rPr>
                  <a:t>mercato</a:t>
                </a:r>
                <a:endParaRPr lang="en-US" sz="12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9328EA-2251-844B-2AD7-AB07C6863FCD}"/>
                  </a:ext>
                </a:extLst>
              </p:cNvPr>
              <p:cNvSpPr txBox="1"/>
              <p:nvPr/>
            </p:nvSpPr>
            <p:spPr>
              <a:xfrm>
                <a:off x="8641409" y="1578344"/>
                <a:ext cx="3341635" cy="10295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78107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tabLst>
                    <a:tab pos="204394" algn="l"/>
                  </a:tabLst>
                  <a:defRPr/>
                </a:pPr>
                <a:r>
                  <a:rPr lang="en-US" sz="1800" b="1" kern="0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~1,630 </a:t>
                </a:r>
                <a:r>
                  <a:rPr lang="en-US" sz="1500" b="1" kern="0" err="1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dipendenti</a:t>
                </a:r>
                <a:r>
                  <a:rPr lang="en-US" sz="1500" b="1" kern="0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*</a:t>
                </a:r>
                <a:r>
                  <a:rPr lang="en-US" sz="1050" b="1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/>
                    <a:cs typeface="Arial"/>
                  </a:rPr>
                  <a:t> </a:t>
                </a:r>
              </a:p>
              <a:p>
                <a:pPr algn="ctr" defTabSz="678107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tabLst>
                    <a:tab pos="204394" algn="l"/>
                  </a:tabLst>
                  <a:defRPr/>
                </a:pPr>
                <a:r>
                  <a:rPr lang="en-US" sz="1050" kern="0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  <a:t>in</a:t>
                </a:r>
                <a:r>
                  <a:rPr lang="en-US" sz="1050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/>
                    <a:cs typeface="Arial"/>
                  </a:rPr>
                  <a:t> </a:t>
                </a:r>
                <a:r>
                  <a:rPr lang="en-US" sz="1800" b="1" kern="0">
                    <a:solidFill>
                      <a:srgbClr val="0072CE"/>
                    </a:solidFill>
                    <a:latin typeface="Arial"/>
                    <a:cs typeface="Arial"/>
                  </a:rPr>
                  <a:t>16</a:t>
                </a:r>
                <a:r>
                  <a:rPr lang="en-US" sz="900" b="1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  <a:cs typeface="Arial"/>
                  </a:rPr>
                  <a:t>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paesi</a:t>
                </a:r>
                <a:r>
                  <a:rPr lang="en-US" sz="1050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  <a:cs typeface="Arial"/>
                  </a:rPr>
                  <a:t> </a:t>
                </a:r>
                <a:br>
                  <a:rPr lang="en-US" sz="1050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  <a:cs typeface="Arial"/>
                  </a:rPr>
                </a:br>
                <a:endParaRPr lang="en-US" sz="1050" ker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1D871F-A6D5-B887-F2AC-86EB4F4581FC}"/>
                  </a:ext>
                </a:extLst>
              </p:cNvPr>
              <p:cNvSpPr txBox="1"/>
              <p:nvPr/>
            </p:nvSpPr>
            <p:spPr>
              <a:xfrm>
                <a:off x="8648273" y="2801264"/>
                <a:ext cx="3304079" cy="157000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anchor="t">
                <a:spAutoFit/>
              </a:bodyPr>
              <a:lstStyle/>
              <a:p>
                <a:pPr algn="ctr" defTabSz="678107">
                  <a:lnSpc>
                    <a:spcPct val="114000"/>
                  </a:lnSpc>
                  <a:spcBef>
                    <a:spcPts val="225"/>
                  </a:spcBef>
                  <a:buClr>
                    <a:srgbClr val="FFFFFF"/>
                  </a:buClr>
                  <a:tabLst>
                    <a:tab pos="204394" algn="l"/>
                  </a:tabLst>
                  <a:defRPr/>
                </a:pPr>
                <a:endParaRPr lang="en-US" sz="1050" ker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/>
                  <a:cs typeface="Arial"/>
                </a:endParaRPr>
              </a:p>
              <a:p>
                <a:pPr algn="ctr" defTabSz="678107">
                  <a:lnSpc>
                    <a:spcPct val="114000"/>
                  </a:lnSpc>
                  <a:spcBef>
                    <a:spcPts val="225"/>
                  </a:spcBef>
                  <a:buClr>
                    <a:srgbClr val="FFFFFF"/>
                  </a:buClr>
                  <a:tabLst>
                    <a:tab pos="204394" algn="l"/>
                  </a:tabLst>
                  <a:defRPr/>
                </a:pPr>
                <a:r>
                  <a:rPr lang="en-US" sz="1050" kern="0" err="1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  <a:t>Differenziare</a:t>
                </a:r>
                <a:r>
                  <a:rPr lang="en-US" sz="1050" kern="0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  <a:t> il nostro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  <a:t>portafoglio</a:t>
                </a:r>
                <a:br>
                  <a:rPr lang="en-US" sz="1050" kern="0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</a:br>
                <a:r>
                  <a:rPr lang="en-US" sz="1050" kern="0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  <a:t>con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  <a:t>prodotti</a:t>
                </a:r>
                <a:r>
                  <a:rPr lang="en-US" sz="1050" kern="0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  <a:t> in </a:t>
                </a:r>
                <a:br>
                  <a:rPr lang="en-US" sz="1050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/>
                    <a:cs typeface="Arial"/>
                  </a:rPr>
                </a:br>
                <a:r>
                  <a:rPr lang="en-US" sz="1500" b="1" kern="0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5 </a:t>
                </a:r>
                <a:r>
                  <a:rPr lang="en-US" sz="1050" kern="0" err="1">
                    <a:solidFill>
                      <a:srgbClr val="000000"/>
                    </a:solidFill>
                    <a:latin typeface="Arial" panose="020B0604020202020204"/>
                    <a:cs typeface="Arial"/>
                  </a:rPr>
                  <a:t>aree</a:t>
                </a:r>
                <a:r>
                  <a:rPr lang="en-US" sz="1500" b="1" kern="0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 </a:t>
                </a:r>
                <a:r>
                  <a:rPr lang="en-US" sz="1050" kern="0">
                    <a:solidFill>
                      <a:srgbClr val="000000"/>
                    </a:solidFill>
                    <a:latin typeface="Arial" panose="020B0604020202020204"/>
                    <a:cs typeface="Arial"/>
                  </a:rPr>
                  <a:t>di</a:t>
                </a:r>
                <a:r>
                  <a:rPr lang="en-US" sz="1500" b="1" kern="0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 </a:t>
                </a:r>
                <a:r>
                  <a:rPr lang="en-US" sz="1500" b="1" kern="0" err="1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Biocontrollo</a:t>
                </a:r>
                <a:r>
                  <a:rPr lang="en-US" sz="1500" b="1" kern="0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 </a:t>
                </a:r>
                <a:r>
                  <a:rPr lang="en-US" sz="1050" kern="0">
                    <a:solidFill>
                      <a:srgbClr val="434343"/>
                    </a:solidFill>
                    <a:latin typeface="Arial" panose="020B0604020202020204"/>
                    <a:cs typeface="Arial"/>
                  </a:rPr>
                  <a:t>+</a:t>
                </a:r>
              </a:p>
              <a:p>
                <a:pPr algn="ctr" defTabSz="678107">
                  <a:lnSpc>
                    <a:spcPct val="114000"/>
                  </a:lnSpc>
                  <a:spcBef>
                    <a:spcPts val="225"/>
                  </a:spcBef>
                  <a:buClr>
                    <a:srgbClr val="FFFFFF"/>
                  </a:buClr>
                  <a:tabLst>
                    <a:tab pos="204394" algn="l"/>
                  </a:tabLst>
                  <a:defRPr/>
                </a:pPr>
                <a:r>
                  <a:rPr lang="en-US" sz="1500" b="1" kern="0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3 </a:t>
                </a:r>
                <a:r>
                  <a:rPr lang="en-US" sz="1050" kern="0" err="1">
                    <a:solidFill>
                      <a:srgbClr val="000000"/>
                    </a:solidFill>
                    <a:latin typeface="Arial" panose="020B0604020202020204"/>
                    <a:cs typeface="Arial"/>
                  </a:rPr>
                  <a:t>aree</a:t>
                </a:r>
                <a:r>
                  <a:rPr lang="en-US" sz="1500" kern="0">
                    <a:solidFill>
                      <a:srgbClr val="000000"/>
                    </a:solidFill>
                    <a:latin typeface="Arial" panose="020B0604020202020204"/>
                    <a:cs typeface="Arial"/>
                  </a:rPr>
                  <a:t> </a:t>
                </a:r>
                <a:r>
                  <a:rPr lang="en-US" sz="1050" kern="0">
                    <a:solidFill>
                      <a:srgbClr val="000000"/>
                    </a:solidFill>
                    <a:latin typeface="Arial" panose="020B0604020202020204"/>
                    <a:cs typeface="Arial"/>
                  </a:rPr>
                  <a:t>di</a:t>
                </a:r>
                <a:r>
                  <a:rPr lang="en-US" sz="1500" kern="0">
                    <a:solidFill>
                      <a:srgbClr val="000000"/>
                    </a:solidFill>
                    <a:latin typeface="Arial" panose="020B0604020202020204"/>
                    <a:cs typeface="Arial"/>
                  </a:rPr>
                  <a:t> </a:t>
                </a:r>
                <a:r>
                  <a:rPr lang="en-US" sz="1500" b="1" kern="0" err="1">
                    <a:solidFill>
                      <a:srgbClr val="0072CE"/>
                    </a:solidFill>
                    <a:latin typeface="Arial" panose="020B0604020202020204"/>
                    <a:cs typeface="Arial"/>
                  </a:rPr>
                  <a:t>Biostimolanti</a:t>
                </a:r>
                <a:endParaRPr lang="en-US" sz="1050" ker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/>
                  <a:cs typeface="Arial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333158-3D95-8504-CED6-2844C3D7002F}"/>
                  </a:ext>
                </a:extLst>
              </p:cNvPr>
              <p:cNvSpPr txBox="1"/>
              <p:nvPr/>
            </p:nvSpPr>
            <p:spPr>
              <a:xfrm>
                <a:off x="8584782" y="4549009"/>
                <a:ext cx="330407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78107">
                  <a:buClr>
                    <a:srgbClr val="FFFFFF"/>
                  </a:buClr>
                  <a:tabLst>
                    <a:tab pos="204394" algn="l"/>
                  </a:tabLst>
                  <a:defRPr/>
                </a:pPr>
                <a:r>
                  <a:rPr lang="en-US" sz="1500" b="1" kern="0">
                    <a:solidFill>
                      <a:srgbClr val="0072CE"/>
                    </a:solidFill>
                    <a:latin typeface="Arial"/>
                    <a:cs typeface="Arial"/>
                  </a:rPr>
                  <a:t>19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stabilimenti</a:t>
                </a:r>
                <a:r>
                  <a:rPr lang="en-US" sz="1050" kern="0">
                    <a:solidFill>
                      <a:srgbClr val="434343"/>
                    </a:solidFill>
                    <a:latin typeface="Arial"/>
                    <a:cs typeface="Arial"/>
                  </a:rPr>
                  <a:t>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produttivi</a:t>
                </a:r>
                <a:endParaRPr lang="en-US" sz="1050">
                  <a:solidFill>
                    <a:srgbClr val="434343"/>
                  </a:solidFill>
                  <a:latin typeface="Arial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C7BFDEB-6E3D-9C6B-3B41-3B25DDFDC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8891" y="2390397"/>
                <a:ext cx="2692400" cy="0"/>
              </a:xfrm>
              <a:prstGeom prst="line">
                <a:avLst/>
              </a:prstGeom>
              <a:ln w="952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B8AC64B-A099-B43B-ED90-4F4861D02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3145" y="4433237"/>
                <a:ext cx="2692400" cy="0"/>
              </a:xfrm>
              <a:prstGeom prst="line">
                <a:avLst/>
              </a:prstGeom>
              <a:ln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95854E8-D6C2-0040-FD52-B2E538E004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8891" y="2983720"/>
                <a:ext cx="2692400" cy="0"/>
              </a:xfrm>
              <a:prstGeom prst="line">
                <a:avLst/>
              </a:prstGeom>
              <a:ln w="952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692466-9BB7-CE47-A2EE-02016D68A2E5}"/>
                  </a:ext>
                </a:extLst>
              </p:cNvPr>
              <p:cNvSpPr txBox="1"/>
              <p:nvPr/>
            </p:nvSpPr>
            <p:spPr>
              <a:xfrm>
                <a:off x="8677702" y="2456179"/>
                <a:ext cx="3304079" cy="473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78107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tabLst>
                    <a:tab pos="204394" algn="l"/>
                  </a:tabLst>
                  <a:defRPr/>
                </a:pP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Vendite</a:t>
                </a:r>
                <a:r>
                  <a:rPr lang="en-US" sz="1050" kern="0">
                    <a:solidFill>
                      <a:srgbClr val="434343"/>
                    </a:solidFill>
                    <a:latin typeface="Arial"/>
                    <a:cs typeface="Arial"/>
                  </a:rPr>
                  <a:t> in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oltre</a:t>
                </a:r>
                <a:r>
                  <a:rPr lang="en-US" sz="1050" kern="0">
                    <a:solidFill>
                      <a:srgbClr val="434343"/>
                    </a:solidFill>
                    <a:latin typeface="Arial"/>
                    <a:cs typeface="Arial"/>
                  </a:rPr>
                  <a:t> </a:t>
                </a:r>
                <a:r>
                  <a:rPr lang="en-US" sz="1800" b="1" kern="0">
                    <a:solidFill>
                      <a:srgbClr val="0072CE"/>
                    </a:solidFill>
                    <a:latin typeface="Arial"/>
                    <a:cs typeface="Arial"/>
                  </a:rPr>
                  <a:t>60</a:t>
                </a:r>
                <a:r>
                  <a:rPr lang="en-US" sz="900" b="1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  <a:cs typeface="Arial"/>
                  </a:rPr>
                  <a:t>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paesi</a:t>
                </a:r>
                <a:r>
                  <a:rPr lang="en-US" sz="1050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75DF22-6C12-0D50-00E4-0EB6F200562C}"/>
                  </a:ext>
                </a:extLst>
              </p:cNvPr>
              <p:cNvSpPr txBox="1"/>
              <p:nvPr/>
            </p:nvSpPr>
            <p:spPr>
              <a:xfrm>
                <a:off x="8754357" y="5142395"/>
                <a:ext cx="3304079" cy="88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78107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tabLst>
                    <a:tab pos="204394" algn="l"/>
                  </a:tabLst>
                  <a:defRPr/>
                </a:pP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Acquisizione</a:t>
                </a:r>
                <a:r>
                  <a:rPr lang="en-US" sz="1050" kern="0">
                    <a:solidFill>
                      <a:srgbClr val="434343"/>
                    </a:solidFill>
                    <a:latin typeface="Arial"/>
                    <a:cs typeface="Arial"/>
                  </a:rPr>
                  <a:t> di </a:t>
                </a:r>
                <a:r>
                  <a:rPr lang="en-US" sz="1800" b="1" kern="0">
                    <a:solidFill>
                      <a:srgbClr val="0072CE"/>
                    </a:solidFill>
                    <a:latin typeface="Arial"/>
                    <a:cs typeface="Arial"/>
                  </a:rPr>
                  <a:t>2</a:t>
                </a:r>
                <a:r>
                  <a:rPr lang="en-US" sz="900" b="1" ker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  <a:cs typeface="Arial"/>
                  </a:rPr>
                  <a:t>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società</a:t>
                </a:r>
                <a:r>
                  <a:rPr lang="en-US" sz="1050" kern="0">
                    <a:solidFill>
                      <a:srgbClr val="434343"/>
                    </a:solidFill>
                    <a:latin typeface="Arial"/>
                    <a:cs typeface="Arial"/>
                  </a:rPr>
                  <a:t> leader del </a:t>
                </a:r>
                <a:r>
                  <a:rPr lang="en-US" sz="1050" kern="0" err="1">
                    <a:solidFill>
                      <a:srgbClr val="434343"/>
                    </a:solidFill>
                    <a:latin typeface="Arial"/>
                    <a:cs typeface="Arial"/>
                  </a:rPr>
                  <a:t>settore</a:t>
                </a:r>
                <a:r>
                  <a:rPr lang="en-US" sz="1050" kern="0">
                    <a:solidFill>
                      <a:srgbClr val="434343"/>
                    </a:solidFill>
                    <a:highlight>
                      <a:srgbClr val="F4F7FE"/>
                    </a:highlight>
                    <a:latin typeface="Arial"/>
                    <a:cs typeface="Arial"/>
                  </a:rPr>
                  <a:t>; </a:t>
                </a:r>
                <a:r>
                  <a:rPr lang="en-US" sz="1050" kern="0" err="1">
                    <a:solidFill>
                      <a:srgbClr val="434343"/>
                    </a:solidFill>
                    <a:highlight>
                      <a:srgbClr val="F4F7FE"/>
                    </a:highlight>
                    <a:latin typeface="Arial"/>
                    <a:cs typeface="Arial"/>
                  </a:rPr>
                  <a:t>sedi</a:t>
                </a:r>
                <a:r>
                  <a:rPr lang="en-US" sz="1050" kern="0">
                    <a:solidFill>
                      <a:srgbClr val="434343"/>
                    </a:solidFill>
                    <a:highlight>
                      <a:srgbClr val="F4F7FE"/>
                    </a:highlight>
                    <a:latin typeface="Arial"/>
                    <a:cs typeface="Arial"/>
                  </a:rPr>
                  <a:t> </a:t>
                </a:r>
                <a:r>
                  <a:rPr lang="en-US" sz="1050" kern="0" err="1">
                    <a:solidFill>
                      <a:srgbClr val="434343"/>
                    </a:solidFill>
                    <a:highlight>
                      <a:srgbClr val="F4F7FE"/>
                    </a:highlight>
                    <a:latin typeface="Arial"/>
                    <a:cs typeface="Arial"/>
                  </a:rPr>
                  <a:t>regionali</a:t>
                </a:r>
                <a:r>
                  <a:rPr lang="en-US" sz="1050" kern="0">
                    <a:solidFill>
                      <a:srgbClr val="434343"/>
                    </a:solidFill>
                    <a:highlight>
                      <a:srgbClr val="F4F7FE"/>
                    </a:highlight>
                    <a:latin typeface="Arial"/>
                    <a:cs typeface="Arial"/>
                  </a:rPr>
                  <a:t> in </a:t>
                </a:r>
                <a:r>
                  <a:rPr lang="en-US" sz="1050" kern="0">
                    <a:solidFill>
                      <a:srgbClr val="434343"/>
                    </a:solidFill>
                    <a:latin typeface="Arial"/>
                    <a:cs typeface="Arial"/>
                  </a:rPr>
                  <a:t>Nord America, Brasile e Spagna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40FB558-7E78-0870-AF0B-98D6E50EEB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3819" y="5070578"/>
                <a:ext cx="2692400" cy="0"/>
              </a:xfrm>
              <a:prstGeom prst="line">
                <a:avLst/>
              </a:prstGeom>
              <a:ln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2F40D95-D368-21AD-0813-80D4FEFA41D2}"/>
                </a:ext>
              </a:extLst>
            </p:cNvPr>
            <p:cNvGrpSpPr/>
            <p:nvPr/>
          </p:nvGrpSpPr>
          <p:grpSpPr>
            <a:xfrm>
              <a:off x="1376487" y="1148714"/>
              <a:ext cx="6680742" cy="10699170"/>
              <a:chOff x="-78545" y="1021258"/>
              <a:chExt cx="8907657" cy="1426556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966CB04-A279-7B07-3969-88AB3688CB29}"/>
                  </a:ext>
                </a:extLst>
              </p:cNvPr>
              <p:cNvGrpSpPr/>
              <p:nvPr/>
            </p:nvGrpSpPr>
            <p:grpSpPr>
              <a:xfrm>
                <a:off x="-78545" y="1021258"/>
                <a:ext cx="8907657" cy="4475333"/>
                <a:chOff x="-78544" y="1018995"/>
                <a:chExt cx="8907657" cy="4475333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5EAA367-C425-11C1-0600-CDFABF187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34409" y="2056433"/>
                  <a:ext cx="660798" cy="571722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5073858-A8A3-EAF1-2A15-2112B6BE0E4F}"/>
                    </a:ext>
                  </a:extLst>
                </p:cNvPr>
                <p:cNvCxnSpPr>
                  <a:cxnSpLocks/>
                  <a:stCxn id="242" idx="7"/>
                </p:cNvCxnSpPr>
                <p:nvPr/>
              </p:nvCxnSpPr>
              <p:spPr>
                <a:xfrm flipH="1" flipV="1">
                  <a:off x="3638351" y="1554741"/>
                  <a:ext cx="532741" cy="88933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Freeform 254">
                  <a:extLst>
                    <a:ext uri="{FF2B5EF4-FFF2-40B4-BE49-F238E27FC236}">
                      <a16:creationId xmlns:a16="http://schemas.microsoft.com/office/drawing/2014/main" id="{032C4378-1129-C65F-65CB-2D16676C0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7754" y="1287958"/>
                  <a:ext cx="1356130" cy="975264"/>
                </a:xfrm>
                <a:custGeom>
                  <a:avLst/>
                  <a:gdLst>
                    <a:gd name="T0" fmla="*/ 174 w 175"/>
                    <a:gd name="T1" fmla="*/ 25 h 140"/>
                    <a:gd name="T2" fmla="*/ 147 w 175"/>
                    <a:gd name="T3" fmla="*/ 25 h 140"/>
                    <a:gd name="T4" fmla="*/ 137 w 175"/>
                    <a:gd name="T5" fmla="*/ 18 h 140"/>
                    <a:gd name="T6" fmla="*/ 116 w 175"/>
                    <a:gd name="T7" fmla="*/ 16 h 140"/>
                    <a:gd name="T8" fmla="*/ 98 w 175"/>
                    <a:gd name="T9" fmla="*/ 10 h 140"/>
                    <a:gd name="T10" fmla="*/ 76 w 175"/>
                    <a:gd name="T11" fmla="*/ 3 h 140"/>
                    <a:gd name="T12" fmla="*/ 64 w 175"/>
                    <a:gd name="T13" fmla="*/ 6 h 140"/>
                    <a:gd name="T14" fmla="*/ 53 w 175"/>
                    <a:gd name="T15" fmla="*/ 0 h 140"/>
                    <a:gd name="T16" fmla="*/ 5 w 175"/>
                    <a:gd name="T17" fmla="*/ 1 h 140"/>
                    <a:gd name="T18" fmla="*/ 8 w 175"/>
                    <a:gd name="T19" fmla="*/ 8 h 140"/>
                    <a:gd name="T20" fmla="*/ 0 w 175"/>
                    <a:gd name="T21" fmla="*/ 11 h 140"/>
                    <a:gd name="T22" fmla="*/ 1 w 175"/>
                    <a:gd name="T23" fmla="*/ 22 h 140"/>
                    <a:gd name="T24" fmla="*/ 8 w 175"/>
                    <a:gd name="T25" fmla="*/ 30 h 140"/>
                    <a:gd name="T26" fmla="*/ 12 w 175"/>
                    <a:gd name="T27" fmla="*/ 40 h 140"/>
                    <a:gd name="T28" fmla="*/ 25 w 175"/>
                    <a:gd name="T29" fmla="*/ 39 h 140"/>
                    <a:gd name="T30" fmla="*/ 35 w 175"/>
                    <a:gd name="T31" fmla="*/ 35 h 140"/>
                    <a:gd name="T32" fmla="*/ 39 w 175"/>
                    <a:gd name="T33" fmla="*/ 40 h 140"/>
                    <a:gd name="T34" fmla="*/ 36 w 175"/>
                    <a:gd name="T35" fmla="*/ 45 h 140"/>
                    <a:gd name="T36" fmla="*/ 33 w 175"/>
                    <a:gd name="T37" fmla="*/ 50 h 140"/>
                    <a:gd name="T38" fmla="*/ 27 w 175"/>
                    <a:gd name="T39" fmla="*/ 77 h 140"/>
                    <a:gd name="T40" fmla="*/ 21 w 175"/>
                    <a:gd name="T41" fmla="*/ 84 h 140"/>
                    <a:gd name="T42" fmla="*/ 29 w 175"/>
                    <a:gd name="T43" fmla="*/ 90 h 140"/>
                    <a:gd name="T44" fmla="*/ 30 w 175"/>
                    <a:gd name="T45" fmla="*/ 111 h 140"/>
                    <a:gd name="T46" fmla="*/ 31 w 175"/>
                    <a:gd name="T47" fmla="*/ 120 h 140"/>
                    <a:gd name="T48" fmla="*/ 40 w 175"/>
                    <a:gd name="T49" fmla="*/ 122 h 140"/>
                    <a:gd name="T50" fmla="*/ 40 w 175"/>
                    <a:gd name="T51" fmla="*/ 132 h 140"/>
                    <a:gd name="T52" fmla="*/ 50 w 175"/>
                    <a:gd name="T53" fmla="*/ 139 h 140"/>
                    <a:gd name="T54" fmla="*/ 59 w 175"/>
                    <a:gd name="T55" fmla="*/ 136 h 140"/>
                    <a:gd name="T56" fmla="*/ 67 w 175"/>
                    <a:gd name="T57" fmla="*/ 131 h 140"/>
                    <a:gd name="T58" fmla="*/ 101 w 175"/>
                    <a:gd name="T59" fmla="*/ 132 h 140"/>
                    <a:gd name="T60" fmla="*/ 109 w 175"/>
                    <a:gd name="T61" fmla="*/ 126 h 140"/>
                    <a:gd name="T62" fmla="*/ 109 w 175"/>
                    <a:gd name="T63" fmla="*/ 117 h 140"/>
                    <a:gd name="T64" fmla="*/ 119 w 175"/>
                    <a:gd name="T65" fmla="*/ 111 h 140"/>
                    <a:gd name="T66" fmla="*/ 126 w 175"/>
                    <a:gd name="T67" fmla="*/ 103 h 140"/>
                    <a:gd name="T68" fmla="*/ 129 w 175"/>
                    <a:gd name="T69" fmla="*/ 92 h 140"/>
                    <a:gd name="T70" fmla="*/ 119 w 175"/>
                    <a:gd name="T71" fmla="*/ 80 h 140"/>
                    <a:gd name="T72" fmla="*/ 126 w 175"/>
                    <a:gd name="T73" fmla="*/ 71 h 140"/>
                    <a:gd name="T74" fmla="*/ 133 w 175"/>
                    <a:gd name="T75" fmla="*/ 61 h 140"/>
                    <a:gd name="T76" fmla="*/ 144 w 175"/>
                    <a:gd name="T77" fmla="*/ 58 h 140"/>
                    <a:gd name="T78" fmla="*/ 155 w 175"/>
                    <a:gd name="T79" fmla="*/ 44 h 140"/>
                    <a:gd name="T80" fmla="*/ 163 w 175"/>
                    <a:gd name="T81" fmla="*/ 36 h 140"/>
                    <a:gd name="T82" fmla="*/ 174 w 175"/>
                    <a:gd name="T83" fmla="*/ 25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75" h="140">
                      <a:moveTo>
                        <a:pt x="174" y="25"/>
                      </a:moveTo>
                      <a:lnTo>
                        <a:pt x="147" y="25"/>
                      </a:lnTo>
                      <a:lnTo>
                        <a:pt x="137" y="18"/>
                      </a:lnTo>
                      <a:lnTo>
                        <a:pt x="116" y="16"/>
                      </a:lnTo>
                      <a:lnTo>
                        <a:pt x="98" y="10"/>
                      </a:lnTo>
                      <a:lnTo>
                        <a:pt x="76" y="3"/>
                      </a:lnTo>
                      <a:lnTo>
                        <a:pt x="64" y="6"/>
                      </a:lnTo>
                      <a:lnTo>
                        <a:pt x="53" y="0"/>
                      </a:lnTo>
                      <a:lnTo>
                        <a:pt x="5" y="1"/>
                      </a:lnTo>
                      <a:lnTo>
                        <a:pt x="8" y="8"/>
                      </a:lnTo>
                      <a:lnTo>
                        <a:pt x="0" y="11"/>
                      </a:lnTo>
                      <a:lnTo>
                        <a:pt x="1" y="22"/>
                      </a:lnTo>
                      <a:lnTo>
                        <a:pt x="8" y="30"/>
                      </a:lnTo>
                      <a:lnTo>
                        <a:pt x="12" y="40"/>
                      </a:lnTo>
                      <a:lnTo>
                        <a:pt x="25" y="39"/>
                      </a:lnTo>
                      <a:lnTo>
                        <a:pt x="35" y="35"/>
                      </a:lnTo>
                      <a:lnTo>
                        <a:pt x="39" y="40"/>
                      </a:lnTo>
                      <a:lnTo>
                        <a:pt x="36" y="45"/>
                      </a:lnTo>
                      <a:lnTo>
                        <a:pt x="33" y="50"/>
                      </a:lnTo>
                      <a:lnTo>
                        <a:pt x="27" y="77"/>
                      </a:lnTo>
                      <a:lnTo>
                        <a:pt x="21" y="84"/>
                      </a:lnTo>
                      <a:lnTo>
                        <a:pt x="29" y="90"/>
                      </a:lnTo>
                      <a:lnTo>
                        <a:pt x="30" y="111"/>
                      </a:lnTo>
                      <a:lnTo>
                        <a:pt x="31" y="120"/>
                      </a:lnTo>
                      <a:lnTo>
                        <a:pt x="40" y="122"/>
                      </a:lnTo>
                      <a:lnTo>
                        <a:pt x="40" y="132"/>
                      </a:lnTo>
                      <a:lnTo>
                        <a:pt x="50" y="139"/>
                      </a:lnTo>
                      <a:lnTo>
                        <a:pt x="59" y="136"/>
                      </a:lnTo>
                      <a:lnTo>
                        <a:pt x="67" y="131"/>
                      </a:lnTo>
                      <a:lnTo>
                        <a:pt x="101" y="132"/>
                      </a:lnTo>
                      <a:lnTo>
                        <a:pt x="109" y="126"/>
                      </a:lnTo>
                      <a:lnTo>
                        <a:pt x="109" y="117"/>
                      </a:lnTo>
                      <a:lnTo>
                        <a:pt x="119" y="111"/>
                      </a:lnTo>
                      <a:lnTo>
                        <a:pt x="126" y="103"/>
                      </a:lnTo>
                      <a:lnTo>
                        <a:pt x="129" y="92"/>
                      </a:lnTo>
                      <a:lnTo>
                        <a:pt x="119" y="80"/>
                      </a:lnTo>
                      <a:lnTo>
                        <a:pt x="126" y="71"/>
                      </a:lnTo>
                      <a:lnTo>
                        <a:pt x="133" y="61"/>
                      </a:lnTo>
                      <a:lnTo>
                        <a:pt x="144" y="58"/>
                      </a:lnTo>
                      <a:lnTo>
                        <a:pt x="155" y="44"/>
                      </a:lnTo>
                      <a:lnTo>
                        <a:pt x="163" y="36"/>
                      </a:lnTo>
                      <a:lnTo>
                        <a:pt x="174" y="25"/>
                      </a:lnTo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19050" cap="flat" cmpd="sng">
                  <a:solidFill>
                    <a:schemeClr val="accent3">
                      <a:lumMod val="75000"/>
                      <a:alpha val="28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732">
                    <a:defRPr/>
                  </a:pPr>
                  <a:endParaRPr lang="fr-FR" sz="1425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8574C51E-D2EA-8060-BEE1-B333631278A6}"/>
                    </a:ext>
                  </a:extLst>
                </p:cNvPr>
                <p:cNvGrpSpPr/>
                <p:nvPr/>
              </p:nvGrpSpPr>
              <p:grpSpPr>
                <a:xfrm>
                  <a:off x="-78544" y="1018995"/>
                  <a:ext cx="8907657" cy="4475333"/>
                  <a:chOff x="722287" y="1234279"/>
                  <a:chExt cx="7606519" cy="3821626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1AC55A8B-CA75-35A2-BAF2-3EA9C26457AE}"/>
                      </a:ext>
                    </a:extLst>
                  </p:cNvPr>
                  <p:cNvGrpSpPr/>
                  <p:nvPr/>
                </p:nvGrpSpPr>
                <p:grpSpPr>
                  <a:xfrm>
                    <a:off x="722287" y="4042715"/>
                    <a:ext cx="2471108" cy="318062"/>
                    <a:chOff x="6341666" y="4404923"/>
                    <a:chExt cx="1768826" cy="238546"/>
                  </a:xfrm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D4193AC5-B504-B9DE-F6D6-B4FDD211B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7789" y="4425239"/>
                      <a:ext cx="1442703" cy="205984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822731" fontAlgn="base">
                        <a:lnSpc>
                          <a:spcPct val="95000"/>
                        </a:lnSpc>
                        <a:spcBef>
                          <a:spcPts val="54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defRPr/>
                      </a:pPr>
                      <a:r>
                        <a:rPr lang="en-US" sz="825" kern="0">
                          <a:solidFill>
                            <a:srgbClr val="000000"/>
                          </a:solidFill>
                          <a:highlight>
                            <a:srgbClr val="F4F7FE"/>
                          </a:highlight>
                          <a:latin typeface="Arial"/>
                          <a:cs typeface="Arial" panose="020B0604020202020204" pitchFamily="34" charset="0"/>
                        </a:rPr>
                        <a:t>Regional Offices: </a:t>
                      </a:r>
                      <a:r>
                        <a:rPr lang="en-US" sz="825" kern="0">
                          <a:solidFill>
                            <a:srgbClr val="000000"/>
                          </a:solidFill>
                          <a:latin typeface="Arial"/>
                          <a:cs typeface="Arial" panose="020B0604020202020204" pitchFamily="34" charset="0"/>
                        </a:rPr>
                        <a:t>Houston, </a:t>
                      </a:r>
                      <a:br>
                        <a:rPr lang="en-US" sz="825" kern="0">
                          <a:solidFill>
                            <a:srgbClr val="000000"/>
                          </a:solidFill>
                          <a:latin typeface="Arial"/>
                          <a:cs typeface="Arial" panose="020B0604020202020204" pitchFamily="34" charset="0"/>
                        </a:rPr>
                      </a:br>
                      <a:r>
                        <a:rPr lang="en-US" sz="825" kern="0">
                          <a:solidFill>
                            <a:srgbClr val="000000"/>
                          </a:solidFill>
                          <a:latin typeface="Arial"/>
                          <a:cs typeface="Arial" panose="020B0604020202020204" pitchFamily="34" charset="0"/>
                        </a:rPr>
                        <a:t>Elche, Murcia, and Campinas</a:t>
                      </a:r>
                    </a:p>
                  </p:txBody>
                </p:sp>
                <p:sp>
                  <p:nvSpPr>
                    <p:cNvPr id="269" name="Freeform 63">
                      <a:extLst>
                        <a:ext uri="{FF2B5EF4-FFF2-40B4-BE49-F238E27FC236}">
                          <a16:creationId xmlns:a16="http://schemas.microsoft.com/office/drawing/2014/main" id="{22C8D070-FDD0-8E2D-129B-04F59CD3B4B7}"/>
                        </a:ext>
                      </a:extLst>
                    </p:cNvPr>
                    <p:cNvSpPr>
                      <a:spLocks noChangeAspect="1" noEditPoints="1"/>
                    </p:cNvSpPr>
                    <p:nvPr/>
                  </p:nvSpPr>
                  <p:spPr bwMode="auto">
                    <a:xfrm>
                      <a:off x="6508800" y="4404923"/>
                      <a:ext cx="104362" cy="155567"/>
                    </a:xfrm>
                    <a:custGeom>
                      <a:avLst/>
                      <a:gdLst>
                        <a:gd name="T0" fmla="*/ 1248 w 2814"/>
                        <a:gd name="T1" fmla="*/ 4035 h 4238"/>
                        <a:gd name="T2" fmla="*/ 404 w 2814"/>
                        <a:gd name="T3" fmla="*/ 2714 h 4238"/>
                        <a:gd name="T4" fmla="*/ 23 w 2814"/>
                        <a:gd name="T5" fmla="*/ 1731 h 4238"/>
                        <a:gd name="T6" fmla="*/ 22 w 2814"/>
                        <a:gd name="T7" fmla="*/ 1251 h 4238"/>
                        <a:gd name="T8" fmla="*/ 1155 w 2814"/>
                        <a:gd name="T9" fmla="*/ 104 h 4238"/>
                        <a:gd name="T10" fmla="*/ 2531 w 2814"/>
                        <a:gd name="T11" fmla="*/ 642 h 4238"/>
                        <a:gd name="T12" fmla="*/ 2814 w 2814"/>
                        <a:gd name="T13" fmla="*/ 1485 h 4238"/>
                        <a:gd name="T14" fmla="*/ 2728 w 2814"/>
                        <a:gd name="T15" fmla="*/ 1990 h 4238"/>
                        <a:gd name="T16" fmla="*/ 1546 w 2814"/>
                        <a:gd name="T17" fmla="*/ 4068 h 4238"/>
                        <a:gd name="T18" fmla="*/ 1410 w 2814"/>
                        <a:gd name="T19" fmla="*/ 4238 h 4238"/>
                        <a:gd name="T20" fmla="*/ 1248 w 2814"/>
                        <a:gd name="T21" fmla="*/ 4035 h 4238"/>
                        <a:gd name="T22" fmla="*/ 1569 w 2814"/>
                        <a:gd name="T23" fmla="*/ 2164 h 4238"/>
                        <a:gd name="T24" fmla="*/ 2091 w 2814"/>
                        <a:gd name="T25" fmla="*/ 1388 h 4238"/>
                        <a:gd name="T26" fmla="*/ 1512 w 2814"/>
                        <a:gd name="T27" fmla="*/ 809 h 4238"/>
                        <a:gd name="T28" fmla="*/ 728 w 2814"/>
                        <a:gd name="T29" fmla="*/ 1595 h 4238"/>
                        <a:gd name="T30" fmla="*/ 1569 w 2814"/>
                        <a:gd name="T31" fmla="*/ 2164 h 4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2814" h="4238">
                          <a:moveTo>
                            <a:pt x="1248" y="4035"/>
                          </a:moveTo>
                          <a:cubicBezTo>
                            <a:pt x="949" y="3632"/>
                            <a:pt x="604" y="3093"/>
                            <a:pt x="404" y="2714"/>
                          </a:cubicBezTo>
                          <a:cubicBezTo>
                            <a:pt x="225" y="2375"/>
                            <a:pt x="61" y="1953"/>
                            <a:pt x="23" y="1731"/>
                          </a:cubicBezTo>
                          <a:cubicBezTo>
                            <a:pt x="1" y="1607"/>
                            <a:pt x="0" y="1366"/>
                            <a:pt x="22" y="1251"/>
                          </a:cubicBezTo>
                          <a:cubicBezTo>
                            <a:pt x="131" y="664"/>
                            <a:pt x="564" y="225"/>
                            <a:pt x="1155" y="104"/>
                          </a:cubicBezTo>
                          <a:cubicBezTo>
                            <a:pt x="1659" y="0"/>
                            <a:pt x="2210" y="215"/>
                            <a:pt x="2531" y="642"/>
                          </a:cubicBezTo>
                          <a:cubicBezTo>
                            <a:pt x="2719" y="891"/>
                            <a:pt x="2813" y="1173"/>
                            <a:pt x="2814" y="1485"/>
                          </a:cubicBezTo>
                          <a:cubicBezTo>
                            <a:pt x="2814" y="1668"/>
                            <a:pt x="2794" y="1786"/>
                            <a:pt x="2728" y="1990"/>
                          </a:cubicBezTo>
                          <a:cubicBezTo>
                            <a:pt x="2541" y="2562"/>
                            <a:pt x="2154" y="3243"/>
                            <a:pt x="1546" y="4068"/>
                          </a:cubicBezTo>
                          <a:cubicBezTo>
                            <a:pt x="1477" y="4162"/>
                            <a:pt x="1416" y="4238"/>
                            <a:pt x="1410" y="4238"/>
                          </a:cubicBezTo>
                          <a:cubicBezTo>
                            <a:pt x="1404" y="4238"/>
                            <a:pt x="1331" y="4147"/>
                            <a:pt x="1248" y="4035"/>
                          </a:cubicBezTo>
                          <a:close/>
                          <a:moveTo>
                            <a:pt x="1569" y="2164"/>
                          </a:moveTo>
                          <a:cubicBezTo>
                            <a:pt x="1914" y="2083"/>
                            <a:pt x="2149" y="1734"/>
                            <a:pt x="2091" y="1388"/>
                          </a:cubicBezTo>
                          <a:cubicBezTo>
                            <a:pt x="2042" y="1086"/>
                            <a:pt x="1811" y="856"/>
                            <a:pt x="1512" y="809"/>
                          </a:cubicBezTo>
                          <a:cubicBezTo>
                            <a:pt x="1058" y="739"/>
                            <a:pt x="654" y="1144"/>
                            <a:pt x="728" y="1595"/>
                          </a:cubicBezTo>
                          <a:cubicBezTo>
                            <a:pt x="795" y="1997"/>
                            <a:pt x="1177" y="2257"/>
                            <a:pt x="1569" y="2164"/>
                          </a:cubicBezTo>
                          <a:close/>
                        </a:path>
                      </a:pathLst>
                    </a:custGeom>
                    <a:solidFill>
                      <a:srgbClr val="165DE6"/>
                    </a:solidFill>
                    <a:ln w="0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67895" tIns="33947" rIns="67895" bIns="3394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678755">
                        <a:buClr>
                          <a:srgbClr val="FFFFFF"/>
                        </a:buClr>
                        <a:defRPr/>
                      </a:pPr>
                      <a:endParaRPr lang="en-US" sz="1125" kern="0">
                        <a:solidFill>
                          <a:srgbClr val="FF6602"/>
                        </a:solidFill>
                        <a:latin typeface="Arial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49ECCD25-F11D-14B3-DFDC-E0BB13F53F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1666" y="4540476"/>
                      <a:ext cx="1765207" cy="102993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822731" fontAlgn="base">
                        <a:lnSpc>
                          <a:spcPct val="95000"/>
                        </a:lnSpc>
                        <a:spcBef>
                          <a:spcPts val="54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defRPr/>
                      </a:pPr>
                      <a:endParaRPr lang="en-US" sz="825" b="1" kern="0">
                        <a:solidFill>
                          <a:srgbClr val="000000"/>
                        </a:solidFill>
                        <a:latin typeface="Arial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B22D8277-0ABE-364D-D18A-14378D46C7F5}"/>
                      </a:ext>
                    </a:extLst>
                  </p:cNvPr>
                  <p:cNvGrpSpPr/>
                  <p:nvPr/>
                </p:nvGrpSpPr>
                <p:grpSpPr>
                  <a:xfrm>
                    <a:off x="1016040" y="1234279"/>
                    <a:ext cx="7312766" cy="3821626"/>
                    <a:chOff x="393787" y="907338"/>
                    <a:chExt cx="8040500" cy="4201958"/>
                  </a:xfrm>
                </p:grpSpPr>
                <p:sp>
                  <p:nvSpPr>
                    <p:cNvPr id="54" name="Freeform 27">
                      <a:extLst>
                        <a:ext uri="{FF2B5EF4-FFF2-40B4-BE49-F238E27FC236}">
                          <a16:creationId xmlns:a16="http://schemas.microsoft.com/office/drawing/2014/main" id="{B9B1D14D-78A9-4FF7-D4E6-4B26121D21A3}"/>
                        </a:ext>
                      </a:extLst>
                    </p:cNvPr>
                    <p:cNvSpPr>
                      <a:spLocks noChangeAspect="1" noEditPoints="1"/>
                    </p:cNvSpPr>
                    <p:nvPr/>
                  </p:nvSpPr>
                  <p:spPr bwMode="auto">
                    <a:xfrm flipH="1">
                      <a:off x="7972397" y="4142118"/>
                      <a:ext cx="79627" cy="77911"/>
                    </a:xfrm>
                    <a:custGeom>
                      <a:avLst/>
                      <a:gdLst>
                        <a:gd name="T0" fmla="*/ 1248 w 2814"/>
                        <a:gd name="T1" fmla="*/ 4035 h 4238"/>
                        <a:gd name="T2" fmla="*/ 404 w 2814"/>
                        <a:gd name="T3" fmla="*/ 2714 h 4238"/>
                        <a:gd name="T4" fmla="*/ 23 w 2814"/>
                        <a:gd name="T5" fmla="*/ 1731 h 4238"/>
                        <a:gd name="T6" fmla="*/ 22 w 2814"/>
                        <a:gd name="T7" fmla="*/ 1251 h 4238"/>
                        <a:gd name="T8" fmla="*/ 1155 w 2814"/>
                        <a:gd name="T9" fmla="*/ 104 h 4238"/>
                        <a:gd name="T10" fmla="*/ 2531 w 2814"/>
                        <a:gd name="T11" fmla="*/ 642 h 4238"/>
                        <a:gd name="T12" fmla="*/ 2814 w 2814"/>
                        <a:gd name="T13" fmla="*/ 1485 h 4238"/>
                        <a:gd name="T14" fmla="*/ 2728 w 2814"/>
                        <a:gd name="T15" fmla="*/ 1990 h 4238"/>
                        <a:gd name="T16" fmla="*/ 1546 w 2814"/>
                        <a:gd name="T17" fmla="*/ 4068 h 4238"/>
                        <a:gd name="T18" fmla="*/ 1410 w 2814"/>
                        <a:gd name="T19" fmla="*/ 4238 h 4238"/>
                        <a:gd name="T20" fmla="*/ 1248 w 2814"/>
                        <a:gd name="T21" fmla="*/ 4035 h 4238"/>
                        <a:gd name="T22" fmla="*/ 1569 w 2814"/>
                        <a:gd name="T23" fmla="*/ 2164 h 4238"/>
                        <a:gd name="T24" fmla="*/ 2091 w 2814"/>
                        <a:gd name="T25" fmla="*/ 1388 h 4238"/>
                        <a:gd name="T26" fmla="*/ 1512 w 2814"/>
                        <a:gd name="T27" fmla="*/ 809 h 4238"/>
                        <a:gd name="T28" fmla="*/ 728 w 2814"/>
                        <a:gd name="T29" fmla="*/ 1595 h 4238"/>
                        <a:gd name="T30" fmla="*/ 1569 w 2814"/>
                        <a:gd name="T31" fmla="*/ 2164 h 4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2814" h="4238">
                          <a:moveTo>
                            <a:pt x="1248" y="4035"/>
                          </a:moveTo>
                          <a:cubicBezTo>
                            <a:pt x="949" y="3632"/>
                            <a:pt x="604" y="3093"/>
                            <a:pt x="404" y="2714"/>
                          </a:cubicBezTo>
                          <a:cubicBezTo>
                            <a:pt x="225" y="2375"/>
                            <a:pt x="61" y="1953"/>
                            <a:pt x="23" y="1731"/>
                          </a:cubicBezTo>
                          <a:cubicBezTo>
                            <a:pt x="1" y="1607"/>
                            <a:pt x="0" y="1366"/>
                            <a:pt x="22" y="1251"/>
                          </a:cubicBezTo>
                          <a:cubicBezTo>
                            <a:pt x="131" y="664"/>
                            <a:pt x="564" y="225"/>
                            <a:pt x="1155" y="104"/>
                          </a:cubicBezTo>
                          <a:cubicBezTo>
                            <a:pt x="1659" y="0"/>
                            <a:pt x="2210" y="215"/>
                            <a:pt x="2531" y="642"/>
                          </a:cubicBezTo>
                          <a:cubicBezTo>
                            <a:pt x="2719" y="891"/>
                            <a:pt x="2813" y="1173"/>
                            <a:pt x="2814" y="1485"/>
                          </a:cubicBezTo>
                          <a:cubicBezTo>
                            <a:pt x="2814" y="1668"/>
                            <a:pt x="2794" y="1786"/>
                            <a:pt x="2728" y="1990"/>
                          </a:cubicBezTo>
                          <a:cubicBezTo>
                            <a:pt x="2541" y="2562"/>
                            <a:pt x="2154" y="3243"/>
                            <a:pt x="1546" y="4068"/>
                          </a:cubicBezTo>
                          <a:cubicBezTo>
                            <a:pt x="1477" y="4162"/>
                            <a:pt x="1416" y="4238"/>
                            <a:pt x="1410" y="4238"/>
                          </a:cubicBezTo>
                          <a:cubicBezTo>
                            <a:pt x="1404" y="4238"/>
                            <a:pt x="1331" y="4147"/>
                            <a:pt x="1248" y="4035"/>
                          </a:cubicBezTo>
                          <a:close/>
                          <a:moveTo>
                            <a:pt x="1569" y="2164"/>
                          </a:moveTo>
                          <a:cubicBezTo>
                            <a:pt x="1914" y="2083"/>
                            <a:pt x="2149" y="1734"/>
                            <a:pt x="2091" y="1388"/>
                          </a:cubicBezTo>
                          <a:cubicBezTo>
                            <a:pt x="2042" y="1086"/>
                            <a:pt x="1811" y="856"/>
                            <a:pt x="1512" y="809"/>
                          </a:cubicBezTo>
                          <a:cubicBezTo>
                            <a:pt x="1058" y="739"/>
                            <a:pt x="654" y="1144"/>
                            <a:pt x="728" y="1595"/>
                          </a:cubicBezTo>
                          <a:cubicBezTo>
                            <a:pt x="795" y="1997"/>
                            <a:pt x="1177" y="2257"/>
                            <a:pt x="1569" y="2164"/>
                          </a:cubicBezTo>
                          <a:close/>
                        </a:path>
                      </a:pathLst>
                    </a:custGeom>
                    <a:solidFill>
                      <a:srgbClr val="FEDDC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67881" tIns="33947" rIns="67881" bIns="3394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678755">
                        <a:buClr>
                          <a:srgbClr val="FFFFFF"/>
                        </a:buClr>
                        <a:defRPr/>
                      </a:pPr>
                      <a:endParaRPr lang="en-US" sz="1125" kern="0">
                        <a:solidFill>
                          <a:prstClr val="black"/>
                        </a:solidFill>
                        <a:latin typeface="Arial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Freeform 27">
                      <a:extLst>
                        <a:ext uri="{FF2B5EF4-FFF2-40B4-BE49-F238E27FC236}">
                          <a16:creationId xmlns:a16="http://schemas.microsoft.com/office/drawing/2014/main" id="{1A263C71-7409-2D20-C710-28B62FEE780D}"/>
                        </a:ext>
                      </a:extLst>
                    </p:cNvPr>
                    <p:cNvSpPr>
                      <a:spLocks noChangeAspect="1" noEditPoints="1"/>
                    </p:cNvSpPr>
                    <p:nvPr/>
                  </p:nvSpPr>
                  <p:spPr bwMode="auto">
                    <a:xfrm flipH="1">
                      <a:off x="7892349" y="4106388"/>
                      <a:ext cx="79627" cy="77911"/>
                    </a:xfrm>
                    <a:custGeom>
                      <a:avLst/>
                      <a:gdLst>
                        <a:gd name="T0" fmla="*/ 1248 w 2814"/>
                        <a:gd name="T1" fmla="*/ 4035 h 4238"/>
                        <a:gd name="T2" fmla="*/ 404 w 2814"/>
                        <a:gd name="T3" fmla="*/ 2714 h 4238"/>
                        <a:gd name="T4" fmla="*/ 23 w 2814"/>
                        <a:gd name="T5" fmla="*/ 1731 h 4238"/>
                        <a:gd name="T6" fmla="*/ 22 w 2814"/>
                        <a:gd name="T7" fmla="*/ 1251 h 4238"/>
                        <a:gd name="T8" fmla="*/ 1155 w 2814"/>
                        <a:gd name="T9" fmla="*/ 104 h 4238"/>
                        <a:gd name="T10" fmla="*/ 2531 w 2814"/>
                        <a:gd name="T11" fmla="*/ 642 h 4238"/>
                        <a:gd name="T12" fmla="*/ 2814 w 2814"/>
                        <a:gd name="T13" fmla="*/ 1485 h 4238"/>
                        <a:gd name="T14" fmla="*/ 2728 w 2814"/>
                        <a:gd name="T15" fmla="*/ 1990 h 4238"/>
                        <a:gd name="T16" fmla="*/ 1546 w 2814"/>
                        <a:gd name="T17" fmla="*/ 4068 h 4238"/>
                        <a:gd name="T18" fmla="*/ 1410 w 2814"/>
                        <a:gd name="T19" fmla="*/ 4238 h 4238"/>
                        <a:gd name="T20" fmla="*/ 1248 w 2814"/>
                        <a:gd name="T21" fmla="*/ 4035 h 4238"/>
                        <a:gd name="T22" fmla="*/ 1569 w 2814"/>
                        <a:gd name="T23" fmla="*/ 2164 h 4238"/>
                        <a:gd name="T24" fmla="*/ 2091 w 2814"/>
                        <a:gd name="T25" fmla="*/ 1388 h 4238"/>
                        <a:gd name="T26" fmla="*/ 1512 w 2814"/>
                        <a:gd name="T27" fmla="*/ 809 h 4238"/>
                        <a:gd name="T28" fmla="*/ 728 w 2814"/>
                        <a:gd name="T29" fmla="*/ 1595 h 4238"/>
                        <a:gd name="T30" fmla="*/ 1569 w 2814"/>
                        <a:gd name="T31" fmla="*/ 2164 h 4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2814" h="4238">
                          <a:moveTo>
                            <a:pt x="1248" y="4035"/>
                          </a:moveTo>
                          <a:cubicBezTo>
                            <a:pt x="949" y="3632"/>
                            <a:pt x="604" y="3093"/>
                            <a:pt x="404" y="2714"/>
                          </a:cubicBezTo>
                          <a:cubicBezTo>
                            <a:pt x="225" y="2375"/>
                            <a:pt x="61" y="1953"/>
                            <a:pt x="23" y="1731"/>
                          </a:cubicBezTo>
                          <a:cubicBezTo>
                            <a:pt x="1" y="1607"/>
                            <a:pt x="0" y="1366"/>
                            <a:pt x="22" y="1251"/>
                          </a:cubicBezTo>
                          <a:cubicBezTo>
                            <a:pt x="131" y="664"/>
                            <a:pt x="564" y="225"/>
                            <a:pt x="1155" y="104"/>
                          </a:cubicBezTo>
                          <a:cubicBezTo>
                            <a:pt x="1659" y="0"/>
                            <a:pt x="2210" y="215"/>
                            <a:pt x="2531" y="642"/>
                          </a:cubicBezTo>
                          <a:cubicBezTo>
                            <a:pt x="2719" y="891"/>
                            <a:pt x="2813" y="1173"/>
                            <a:pt x="2814" y="1485"/>
                          </a:cubicBezTo>
                          <a:cubicBezTo>
                            <a:pt x="2814" y="1668"/>
                            <a:pt x="2794" y="1786"/>
                            <a:pt x="2728" y="1990"/>
                          </a:cubicBezTo>
                          <a:cubicBezTo>
                            <a:pt x="2541" y="2562"/>
                            <a:pt x="2154" y="3243"/>
                            <a:pt x="1546" y="4068"/>
                          </a:cubicBezTo>
                          <a:cubicBezTo>
                            <a:pt x="1477" y="4162"/>
                            <a:pt x="1416" y="4238"/>
                            <a:pt x="1410" y="4238"/>
                          </a:cubicBezTo>
                          <a:cubicBezTo>
                            <a:pt x="1404" y="4238"/>
                            <a:pt x="1331" y="4147"/>
                            <a:pt x="1248" y="4035"/>
                          </a:cubicBezTo>
                          <a:close/>
                          <a:moveTo>
                            <a:pt x="1569" y="2164"/>
                          </a:moveTo>
                          <a:cubicBezTo>
                            <a:pt x="1914" y="2083"/>
                            <a:pt x="2149" y="1734"/>
                            <a:pt x="2091" y="1388"/>
                          </a:cubicBezTo>
                          <a:cubicBezTo>
                            <a:pt x="2042" y="1086"/>
                            <a:pt x="1811" y="856"/>
                            <a:pt x="1512" y="809"/>
                          </a:cubicBezTo>
                          <a:cubicBezTo>
                            <a:pt x="1058" y="739"/>
                            <a:pt x="654" y="1144"/>
                            <a:pt x="728" y="1595"/>
                          </a:cubicBezTo>
                          <a:cubicBezTo>
                            <a:pt x="795" y="1997"/>
                            <a:pt x="1177" y="2257"/>
                            <a:pt x="1569" y="2164"/>
                          </a:cubicBezTo>
                          <a:close/>
                        </a:path>
                      </a:pathLst>
                    </a:custGeom>
                    <a:solidFill>
                      <a:srgbClr val="FEDDC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67881" tIns="33947" rIns="67881" bIns="3394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678755">
                        <a:buClr>
                          <a:srgbClr val="FFFFFF"/>
                        </a:buClr>
                        <a:defRPr/>
                      </a:pPr>
                      <a:endParaRPr lang="en-US" sz="1125" kern="0">
                        <a:solidFill>
                          <a:prstClr val="black"/>
                        </a:solidFill>
                        <a:latin typeface="Arial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6" name="Group 42">
                      <a:extLst>
                        <a:ext uri="{FF2B5EF4-FFF2-40B4-BE49-F238E27FC236}">
                          <a16:creationId xmlns:a16="http://schemas.microsoft.com/office/drawing/2014/main" id="{64F2ECE5-C3C6-73C7-4EE8-0AE545989A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3787" y="907338"/>
                      <a:ext cx="8040500" cy="4201958"/>
                      <a:chOff x="232" y="1261"/>
                      <a:chExt cx="5198" cy="2886"/>
                    </a:xfrm>
                    <a:solidFill>
                      <a:schemeClr val="bg1">
                        <a:lumMod val="85000"/>
                      </a:schemeClr>
                    </a:solidFill>
                  </p:grpSpPr>
                  <p:sp>
                    <p:nvSpPr>
                      <p:cNvPr id="63" name="Freeform 43">
                        <a:extLst>
                          <a:ext uri="{FF2B5EF4-FFF2-40B4-BE49-F238E27FC236}">
                            <a16:creationId xmlns:a16="http://schemas.microsoft.com/office/drawing/2014/main" id="{F8ED302F-8893-BDAB-20AE-4263805F477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86" y="4104"/>
                        <a:ext cx="45" cy="43"/>
                      </a:xfrm>
                      <a:custGeom>
                        <a:avLst/>
                        <a:gdLst>
                          <a:gd name="T0" fmla="*/ 0 w 41"/>
                          <a:gd name="T1" fmla="*/ 30 h 38"/>
                          <a:gd name="T2" fmla="*/ 10 w 41"/>
                          <a:gd name="T3" fmla="*/ 0 h 38"/>
                          <a:gd name="T4" fmla="*/ 13 w 41"/>
                          <a:gd name="T5" fmla="*/ 0 h 38"/>
                          <a:gd name="T6" fmla="*/ 22 w 41"/>
                          <a:gd name="T7" fmla="*/ 12 h 38"/>
                          <a:gd name="T8" fmla="*/ 40 w 41"/>
                          <a:gd name="T9" fmla="*/ 25 h 38"/>
                          <a:gd name="T10" fmla="*/ 19 w 41"/>
                          <a:gd name="T11" fmla="*/ 25 h 38"/>
                          <a:gd name="T12" fmla="*/ 15 w 41"/>
                          <a:gd name="T13" fmla="*/ 37 h 38"/>
                          <a:gd name="T14" fmla="*/ 0 w 41"/>
                          <a:gd name="T15" fmla="*/ 30 h 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1" h="38">
                            <a:moveTo>
                              <a:pt x="0" y="30"/>
                            </a:moveTo>
                            <a:lnTo>
                              <a:pt x="10" y="0"/>
                            </a:lnTo>
                            <a:lnTo>
                              <a:pt x="13" y="0"/>
                            </a:lnTo>
                            <a:lnTo>
                              <a:pt x="22" y="12"/>
                            </a:lnTo>
                            <a:lnTo>
                              <a:pt x="40" y="25"/>
                            </a:lnTo>
                            <a:lnTo>
                              <a:pt x="19" y="25"/>
                            </a:lnTo>
                            <a:lnTo>
                              <a:pt x="15" y="37"/>
                            </a:lnTo>
                            <a:lnTo>
                              <a:pt x="0" y="3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4" name="Freeform 44">
                        <a:extLst>
                          <a:ext uri="{FF2B5EF4-FFF2-40B4-BE49-F238E27FC236}">
                            <a16:creationId xmlns:a16="http://schemas.microsoft.com/office/drawing/2014/main" id="{E0E4D4CD-00CA-1D4E-3DCB-31854366CDA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61" y="4098"/>
                        <a:ext cx="40" cy="42"/>
                      </a:xfrm>
                      <a:custGeom>
                        <a:avLst/>
                        <a:gdLst>
                          <a:gd name="T0" fmla="*/ 31 w 35"/>
                          <a:gd name="T1" fmla="*/ 5 h 38"/>
                          <a:gd name="T2" fmla="*/ 21 w 35"/>
                          <a:gd name="T3" fmla="*/ 37 h 38"/>
                          <a:gd name="T4" fmla="*/ 0 w 35"/>
                          <a:gd name="T5" fmla="*/ 25 h 38"/>
                          <a:gd name="T6" fmla="*/ 5 w 35"/>
                          <a:gd name="T7" fmla="*/ 7 h 38"/>
                          <a:gd name="T8" fmla="*/ 14 w 35"/>
                          <a:gd name="T9" fmla="*/ 0 h 38"/>
                          <a:gd name="T10" fmla="*/ 34 w 35"/>
                          <a:gd name="T11" fmla="*/ 5 h 38"/>
                          <a:gd name="T12" fmla="*/ 31 w 35"/>
                          <a:gd name="T13" fmla="*/ 5 h 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35" h="38">
                            <a:moveTo>
                              <a:pt x="31" y="5"/>
                            </a:moveTo>
                            <a:lnTo>
                              <a:pt x="21" y="37"/>
                            </a:lnTo>
                            <a:lnTo>
                              <a:pt x="0" y="25"/>
                            </a:lnTo>
                            <a:lnTo>
                              <a:pt x="5" y="7"/>
                            </a:lnTo>
                            <a:lnTo>
                              <a:pt x="14" y="0"/>
                            </a:lnTo>
                            <a:lnTo>
                              <a:pt x="34" y="5"/>
                            </a:lnTo>
                            <a:lnTo>
                              <a:pt x="31" y="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5" name="Freeform 45">
                        <a:extLst>
                          <a:ext uri="{FF2B5EF4-FFF2-40B4-BE49-F238E27FC236}">
                            <a16:creationId xmlns:a16="http://schemas.microsoft.com/office/drawing/2014/main" id="{69BEF09B-A9F8-BD56-BEFC-01BD8956A3C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50" y="3369"/>
                        <a:ext cx="116" cy="756"/>
                      </a:xfrm>
                      <a:custGeom>
                        <a:avLst/>
                        <a:gdLst>
                          <a:gd name="T0" fmla="*/ 56 w 103"/>
                          <a:gd name="T1" fmla="*/ 625 h 674"/>
                          <a:gd name="T2" fmla="*/ 40 w 103"/>
                          <a:gd name="T3" fmla="*/ 597 h 674"/>
                          <a:gd name="T4" fmla="*/ 46 w 103"/>
                          <a:gd name="T5" fmla="*/ 551 h 674"/>
                          <a:gd name="T6" fmla="*/ 49 w 103"/>
                          <a:gd name="T7" fmla="*/ 478 h 674"/>
                          <a:gd name="T8" fmla="*/ 43 w 103"/>
                          <a:gd name="T9" fmla="*/ 438 h 674"/>
                          <a:gd name="T10" fmla="*/ 33 w 103"/>
                          <a:gd name="T11" fmla="*/ 397 h 674"/>
                          <a:gd name="T12" fmla="*/ 44 w 103"/>
                          <a:gd name="T13" fmla="*/ 372 h 674"/>
                          <a:gd name="T14" fmla="*/ 41 w 103"/>
                          <a:gd name="T15" fmla="*/ 326 h 674"/>
                          <a:gd name="T16" fmla="*/ 41 w 103"/>
                          <a:gd name="T17" fmla="*/ 309 h 674"/>
                          <a:gd name="T18" fmla="*/ 49 w 103"/>
                          <a:gd name="T19" fmla="*/ 284 h 674"/>
                          <a:gd name="T20" fmla="*/ 41 w 103"/>
                          <a:gd name="T21" fmla="*/ 265 h 674"/>
                          <a:gd name="T22" fmla="*/ 47 w 103"/>
                          <a:gd name="T23" fmla="*/ 235 h 674"/>
                          <a:gd name="T24" fmla="*/ 42 w 103"/>
                          <a:gd name="T25" fmla="*/ 198 h 674"/>
                          <a:gd name="T26" fmla="*/ 49 w 103"/>
                          <a:gd name="T27" fmla="*/ 175 h 674"/>
                          <a:gd name="T28" fmla="*/ 63 w 103"/>
                          <a:gd name="T29" fmla="*/ 155 h 674"/>
                          <a:gd name="T30" fmla="*/ 64 w 103"/>
                          <a:gd name="T31" fmla="*/ 134 h 674"/>
                          <a:gd name="T32" fmla="*/ 73 w 103"/>
                          <a:gd name="T33" fmla="*/ 112 h 674"/>
                          <a:gd name="T34" fmla="*/ 64 w 103"/>
                          <a:gd name="T35" fmla="*/ 87 h 674"/>
                          <a:gd name="T36" fmla="*/ 54 w 103"/>
                          <a:gd name="T37" fmla="*/ 36 h 674"/>
                          <a:gd name="T38" fmla="*/ 38 w 103"/>
                          <a:gd name="T39" fmla="*/ 8 h 674"/>
                          <a:gd name="T40" fmla="*/ 21 w 103"/>
                          <a:gd name="T41" fmla="*/ 10 h 674"/>
                          <a:gd name="T42" fmla="*/ 28 w 103"/>
                          <a:gd name="T43" fmla="*/ 39 h 674"/>
                          <a:gd name="T44" fmla="*/ 23 w 103"/>
                          <a:gd name="T45" fmla="*/ 104 h 674"/>
                          <a:gd name="T46" fmla="*/ 28 w 103"/>
                          <a:gd name="T47" fmla="*/ 112 h 674"/>
                          <a:gd name="T48" fmla="*/ 24 w 103"/>
                          <a:gd name="T49" fmla="*/ 147 h 674"/>
                          <a:gd name="T50" fmla="*/ 13 w 103"/>
                          <a:gd name="T51" fmla="*/ 187 h 674"/>
                          <a:gd name="T52" fmla="*/ 14 w 103"/>
                          <a:gd name="T53" fmla="*/ 216 h 674"/>
                          <a:gd name="T54" fmla="*/ 15 w 103"/>
                          <a:gd name="T55" fmla="*/ 268 h 674"/>
                          <a:gd name="T56" fmla="*/ 4 w 103"/>
                          <a:gd name="T57" fmla="*/ 340 h 674"/>
                          <a:gd name="T58" fmla="*/ 11 w 103"/>
                          <a:gd name="T59" fmla="*/ 437 h 674"/>
                          <a:gd name="T60" fmla="*/ 15 w 103"/>
                          <a:gd name="T61" fmla="*/ 451 h 674"/>
                          <a:gd name="T62" fmla="*/ 20 w 103"/>
                          <a:gd name="T63" fmla="*/ 499 h 674"/>
                          <a:gd name="T64" fmla="*/ 13 w 103"/>
                          <a:gd name="T65" fmla="*/ 535 h 674"/>
                          <a:gd name="T66" fmla="*/ 13 w 103"/>
                          <a:gd name="T67" fmla="*/ 566 h 674"/>
                          <a:gd name="T68" fmla="*/ 28 w 103"/>
                          <a:gd name="T69" fmla="*/ 605 h 674"/>
                          <a:gd name="T70" fmla="*/ 40 w 103"/>
                          <a:gd name="T71" fmla="*/ 625 h 674"/>
                          <a:gd name="T72" fmla="*/ 54 w 103"/>
                          <a:gd name="T73" fmla="*/ 637 h 674"/>
                          <a:gd name="T74" fmla="*/ 72 w 103"/>
                          <a:gd name="T75" fmla="*/ 654 h 674"/>
                          <a:gd name="T76" fmla="*/ 87 w 103"/>
                          <a:gd name="T77" fmla="*/ 673 h 674"/>
                          <a:gd name="T78" fmla="*/ 102 w 103"/>
                          <a:gd name="T79" fmla="*/ 650 h 6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103" h="674">
                            <a:moveTo>
                              <a:pt x="99" y="623"/>
                            </a:moveTo>
                            <a:lnTo>
                              <a:pt x="56" y="625"/>
                            </a:lnTo>
                            <a:lnTo>
                              <a:pt x="53" y="604"/>
                            </a:lnTo>
                            <a:lnTo>
                              <a:pt x="40" y="597"/>
                            </a:lnTo>
                            <a:lnTo>
                              <a:pt x="38" y="552"/>
                            </a:lnTo>
                            <a:lnTo>
                              <a:pt x="46" y="551"/>
                            </a:lnTo>
                            <a:lnTo>
                              <a:pt x="48" y="538"/>
                            </a:lnTo>
                            <a:lnTo>
                              <a:pt x="49" y="478"/>
                            </a:lnTo>
                            <a:lnTo>
                              <a:pt x="43" y="462"/>
                            </a:lnTo>
                            <a:lnTo>
                              <a:pt x="43" y="438"/>
                            </a:lnTo>
                            <a:lnTo>
                              <a:pt x="38" y="411"/>
                            </a:lnTo>
                            <a:lnTo>
                              <a:pt x="33" y="397"/>
                            </a:lnTo>
                            <a:lnTo>
                              <a:pt x="33" y="385"/>
                            </a:lnTo>
                            <a:lnTo>
                              <a:pt x="44" y="372"/>
                            </a:lnTo>
                            <a:lnTo>
                              <a:pt x="31" y="343"/>
                            </a:lnTo>
                            <a:lnTo>
                              <a:pt x="41" y="326"/>
                            </a:lnTo>
                            <a:lnTo>
                              <a:pt x="48" y="317"/>
                            </a:lnTo>
                            <a:lnTo>
                              <a:pt x="41" y="309"/>
                            </a:lnTo>
                            <a:lnTo>
                              <a:pt x="41" y="287"/>
                            </a:lnTo>
                            <a:lnTo>
                              <a:pt x="49" y="284"/>
                            </a:lnTo>
                            <a:lnTo>
                              <a:pt x="48" y="267"/>
                            </a:lnTo>
                            <a:lnTo>
                              <a:pt x="41" y="265"/>
                            </a:lnTo>
                            <a:lnTo>
                              <a:pt x="40" y="240"/>
                            </a:lnTo>
                            <a:lnTo>
                              <a:pt x="47" y="235"/>
                            </a:lnTo>
                            <a:lnTo>
                              <a:pt x="45" y="222"/>
                            </a:lnTo>
                            <a:lnTo>
                              <a:pt x="42" y="198"/>
                            </a:lnTo>
                            <a:lnTo>
                              <a:pt x="48" y="189"/>
                            </a:lnTo>
                            <a:lnTo>
                              <a:pt x="49" y="175"/>
                            </a:lnTo>
                            <a:lnTo>
                              <a:pt x="59" y="168"/>
                            </a:lnTo>
                            <a:lnTo>
                              <a:pt x="63" y="155"/>
                            </a:lnTo>
                            <a:lnTo>
                              <a:pt x="55" y="144"/>
                            </a:lnTo>
                            <a:lnTo>
                              <a:pt x="64" y="134"/>
                            </a:lnTo>
                            <a:lnTo>
                              <a:pt x="64" y="115"/>
                            </a:lnTo>
                            <a:lnTo>
                              <a:pt x="73" y="112"/>
                            </a:lnTo>
                            <a:lnTo>
                              <a:pt x="74" y="93"/>
                            </a:lnTo>
                            <a:lnTo>
                              <a:pt x="64" y="87"/>
                            </a:lnTo>
                            <a:lnTo>
                              <a:pt x="54" y="67"/>
                            </a:lnTo>
                            <a:lnTo>
                              <a:pt x="54" y="36"/>
                            </a:lnTo>
                            <a:lnTo>
                              <a:pt x="40" y="23"/>
                            </a:lnTo>
                            <a:lnTo>
                              <a:pt x="38" y="8"/>
                            </a:lnTo>
                            <a:lnTo>
                              <a:pt x="31" y="0"/>
                            </a:lnTo>
                            <a:lnTo>
                              <a:pt x="21" y="10"/>
                            </a:lnTo>
                            <a:lnTo>
                              <a:pt x="24" y="31"/>
                            </a:lnTo>
                            <a:lnTo>
                              <a:pt x="28" y="39"/>
                            </a:lnTo>
                            <a:lnTo>
                              <a:pt x="29" y="97"/>
                            </a:lnTo>
                            <a:lnTo>
                              <a:pt x="23" y="104"/>
                            </a:lnTo>
                            <a:lnTo>
                              <a:pt x="23" y="112"/>
                            </a:lnTo>
                            <a:lnTo>
                              <a:pt x="28" y="112"/>
                            </a:lnTo>
                            <a:lnTo>
                              <a:pt x="28" y="147"/>
                            </a:lnTo>
                            <a:lnTo>
                              <a:pt x="24" y="147"/>
                            </a:lnTo>
                            <a:lnTo>
                              <a:pt x="23" y="187"/>
                            </a:lnTo>
                            <a:lnTo>
                              <a:pt x="13" y="187"/>
                            </a:lnTo>
                            <a:lnTo>
                              <a:pt x="18" y="196"/>
                            </a:lnTo>
                            <a:lnTo>
                              <a:pt x="14" y="216"/>
                            </a:lnTo>
                            <a:lnTo>
                              <a:pt x="11" y="266"/>
                            </a:lnTo>
                            <a:lnTo>
                              <a:pt x="15" y="268"/>
                            </a:lnTo>
                            <a:lnTo>
                              <a:pt x="9" y="330"/>
                            </a:lnTo>
                            <a:lnTo>
                              <a:pt x="4" y="340"/>
                            </a:lnTo>
                            <a:lnTo>
                              <a:pt x="0" y="346"/>
                            </a:lnTo>
                            <a:lnTo>
                              <a:pt x="11" y="437"/>
                            </a:lnTo>
                            <a:lnTo>
                              <a:pt x="5" y="451"/>
                            </a:lnTo>
                            <a:lnTo>
                              <a:pt x="15" y="451"/>
                            </a:lnTo>
                            <a:lnTo>
                              <a:pt x="18" y="454"/>
                            </a:lnTo>
                            <a:lnTo>
                              <a:pt x="20" y="499"/>
                            </a:lnTo>
                            <a:lnTo>
                              <a:pt x="14" y="512"/>
                            </a:lnTo>
                            <a:lnTo>
                              <a:pt x="13" y="535"/>
                            </a:lnTo>
                            <a:lnTo>
                              <a:pt x="23" y="540"/>
                            </a:lnTo>
                            <a:lnTo>
                              <a:pt x="13" y="566"/>
                            </a:lnTo>
                            <a:lnTo>
                              <a:pt x="20" y="592"/>
                            </a:lnTo>
                            <a:lnTo>
                              <a:pt x="28" y="605"/>
                            </a:lnTo>
                            <a:lnTo>
                              <a:pt x="38" y="610"/>
                            </a:lnTo>
                            <a:lnTo>
                              <a:pt x="40" y="625"/>
                            </a:lnTo>
                            <a:lnTo>
                              <a:pt x="44" y="632"/>
                            </a:lnTo>
                            <a:lnTo>
                              <a:pt x="54" y="637"/>
                            </a:lnTo>
                            <a:lnTo>
                              <a:pt x="59" y="647"/>
                            </a:lnTo>
                            <a:lnTo>
                              <a:pt x="72" y="654"/>
                            </a:lnTo>
                            <a:lnTo>
                              <a:pt x="80" y="662"/>
                            </a:lnTo>
                            <a:lnTo>
                              <a:pt x="87" y="673"/>
                            </a:lnTo>
                            <a:lnTo>
                              <a:pt x="91" y="656"/>
                            </a:lnTo>
                            <a:lnTo>
                              <a:pt x="102" y="650"/>
                            </a:lnTo>
                            <a:lnTo>
                              <a:pt x="99" y="62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6" name="Freeform 46">
                        <a:extLst>
                          <a:ext uri="{FF2B5EF4-FFF2-40B4-BE49-F238E27FC236}">
                            <a16:creationId xmlns:a16="http://schemas.microsoft.com/office/drawing/2014/main" id="{7972746E-9525-D6AA-37F4-4FEB4974F2C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13" y="2667"/>
                        <a:ext cx="48" cy="45"/>
                      </a:xfrm>
                      <a:custGeom>
                        <a:avLst/>
                        <a:gdLst>
                          <a:gd name="T0" fmla="*/ 32 w 43"/>
                          <a:gd name="T1" fmla="*/ 1 h 41"/>
                          <a:gd name="T2" fmla="*/ 26 w 43"/>
                          <a:gd name="T3" fmla="*/ 14 h 41"/>
                          <a:gd name="T4" fmla="*/ 32 w 43"/>
                          <a:gd name="T5" fmla="*/ 21 h 41"/>
                          <a:gd name="T6" fmla="*/ 23 w 43"/>
                          <a:gd name="T7" fmla="*/ 26 h 41"/>
                          <a:gd name="T8" fmla="*/ 0 w 43"/>
                          <a:gd name="T9" fmla="*/ 26 h 41"/>
                          <a:gd name="T10" fmla="*/ 3 w 43"/>
                          <a:gd name="T11" fmla="*/ 37 h 41"/>
                          <a:gd name="T12" fmla="*/ 21 w 43"/>
                          <a:gd name="T13" fmla="*/ 38 h 41"/>
                          <a:gd name="T14" fmla="*/ 37 w 43"/>
                          <a:gd name="T15" fmla="*/ 40 h 41"/>
                          <a:gd name="T16" fmla="*/ 42 w 43"/>
                          <a:gd name="T17" fmla="*/ 29 h 41"/>
                          <a:gd name="T18" fmla="*/ 42 w 43"/>
                          <a:gd name="T19" fmla="*/ 8 h 41"/>
                          <a:gd name="T20" fmla="*/ 42 w 43"/>
                          <a:gd name="T21" fmla="*/ 0 h 41"/>
                          <a:gd name="T22" fmla="*/ 32 w 43"/>
                          <a:gd name="T23" fmla="*/ 1 h 4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43" h="41">
                            <a:moveTo>
                              <a:pt x="32" y="1"/>
                            </a:moveTo>
                            <a:lnTo>
                              <a:pt x="26" y="14"/>
                            </a:lnTo>
                            <a:lnTo>
                              <a:pt x="32" y="21"/>
                            </a:lnTo>
                            <a:lnTo>
                              <a:pt x="23" y="26"/>
                            </a:lnTo>
                            <a:lnTo>
                              <a:pt x="0" y="26"/>
                            </a:lnTo>
                            <a:lnTo>
                              <a:pt x="3" y="37"/>
                            </a:lnTo>
                            <a:lnTo>
                              <a:pt x="21" y="38"/>
                            </a:lnTo>
                            <a:lnTo>
                              <a:pt x="37" y="40"/>
                            </a:lnTo>
                            <a:lnTo>
                              <a:pt x="42" y="29"/>
                            </a:lnTo>
                            <a:lnTo>
                              <a:pt x="42" y="8"/>
                            </a:lnTo>
                            <a:lnTo>
                              <a:pt x="42" y="0"/>
                            </a:lnTo>
                            <a:lnTo>
                              <a:pt x="32" y="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7" name="Freeform 47">
                        <a:extLst>
                          <a:ext uri="{FF2B5EF4-FFF2-40B4-BE49-F238E27FC236}">
                            <a16:creationId xmlns:a16="http://schemas.microsoft.com/office/drawing/2014/main" id="{893F8F7C-B43B-D861-BAA5-AB3F332800D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57" y="2422"/>
                        <a:ext cx="462" cy="349"/>
                      </a:xfrm>
                      <a:custGeom>
                        <a:avLst/>
                        <a:gdLst>
                          <a:gd name="T0" fmla="*/ 245 w 412"/>
                          <a:gd name="T1" fmla="*/ 119 h 312"/>
                          <a:gd name="T2" fmla="*/ 229 w 412"/>
                          <a:gd name="T3" fmla="*/ 93 h 312"/>
                          <a:gd name="T4" fmla="*/ 216 w 412"/>
                          <a:gd name="T5" fmla="*/ 60 h 312"/>
                          <a:gd name="T6" fmla="*/ 196 w 412"/>
                          <a:gd name="T7" fmla="*/ 70 h 312"/>
                          <a:gd name="T8" fmla="*/ 174 w 412"/>
                          <a:gd name="T9" fmla="*/ 45 h 312"/>
                          <a:gd name="T10" fmla="*/ 164 w 412"/>
                          <a:gd name="T11" fmla="*/ 29 h 312"/>
                          <a:gd name="T12" fmla="*/ 147 w 412"/>
                          <a:gd name="T13" fmla="*/ 11 h 312"/>
                          <a:gd name="T14" fmla="*/ 125 w 412"/>
                          <a:gd name="T15" fmla="*/ 20 h 312"/>
                          <a:gd name="T16" fmla="*/ 101 w 412"/>
                          <a:gd name="T17" fmla="*/ 29 h 312"/>
                          <a:gd name="T18" fmla="*/ 63 w 412"/>
                          <a:gd name="T19" fmla="*/ 31 h 312"/>
                          <a:gd name="T20" fmla="*/ 35 w 412"/>
                          <a:gd name="T21" fmla="*/ 11 h 312"/>
                          <a:gd name="T22" fmla="*/ 0 w 412"/>
                          <a:gd name="T23" fmla="*/ 0 h 312"/>
                          <a:gd name="T24" fmla="*/ 16 w 412"/>
                          <a:gd name="T25" fmla="*/ 53 h 312"/>
                          <a:gd name="T26" fmla="*/ 25 w 412"/>
                          <a:gd name="T27" fmla="*/ 87 h 312"/>
                          <a:gd name="T28" fmla="*/ 41 w 412"/>
                          <a:gd name="T29" fmla="*/ 110 h 312"/>
                          <a:gd name="T30" fmla="*/ 59 w 412"/>
                          <a:gd name="T31" fmla="*/ 146 h 312"/>
                          <a:gd name="T32" fmla="*/ 98 w 412"/>
                          <a:gd name="T33" fmla="*/ 177 h 312"/>
                          <a:gd name="T34" fmla="*/ 78 w 412"/>
                          <a:gd name="T35" fmla="*/ 129 h 312"/>
                          <a:gd name="T36" fmla="*/ 51 w 412"/>
                          <a:gd name="T37" fmla="*/ 83 h 312"/>
                          <a:gd name="T38" fmla="*/ 31 w 412"/>
                          <a:gd name="T39" fmla="*/ 45 h 312"/>
                          <a:gd name="T40" fmla="*/ 41 w 412"/>
                          <a:gd name="T41" fmla="*/ 28 h 312"/>
                          <a:gd name="T42" fmla="*/ 64 w 412"/>
                          <a:gd name="T43" fmla="*/ 49 h 312"/>
                          <a:gd name="T44" fmla="*/ 78 w 412"/>
                          <a:gd name="T45" fmla="*/ 88 h 312"/>
                          <a:gd name="T46" fmla="*/ 97 w 412"/>
                          <a:gd name="T47" fmla="*/ 112 h 312"/>
                          <a:gd name="T48" fmla="*/ 110 w 412"/>
                          <a:gd name="T49" fmla="*/ 132 h 312"/>
                          <a:gd name="T50" fmla="*/ 129 w 412"/>
                          <a:gd name="T51" fmla="*/ 158 h 312"/>
                          <a:gd name="T52" fmla="*/ 140 w 412"/>
                          <a:gd name="T53" fmla="*/ 172 h 312"/>
                          <a:gd name="T54" fmla="*/ 147 w 412"/>
                          <a:gd name="T55" fmla="*/ 207 h 312"/>
                          <a:gd name="T56" fmla="*/ 156 w 412"/>
                          <a:gd name="T57" fmla="*/ 230 h 312"/>
                          <a:gd name="T58" fmla="*/ 275 w 412"/>
                          <a:gd name="T59" fmla="*/ 295 h 312"/>
                          <a:gd name="T60" fmla="*/ 299 w 412"/>
                          <a:gd name="T61" fmla="*/ 291 h 312"/>
                          <a:gd name="T62" fmla="*/ 327 w 412"/>
                          <a:gd name="T63" fmla="*/ 311 h 312"/>
                          <a:gd name="T64" fmla="*/ 346 w 412"/>
                          <a:gd name="T65" fmla="*/ 290 h 312"/>
                          <a:gd name="T66" fmla="*/ 370 w 412"/>
                          <a:gd name="T67" fmla="*/ 263 h 312"/>
                          <a:gd name="T68" fmla="*/ 396 w 412"/>
                          <a:gd name="T69" fmla="*/ 250 h 312"/>
                          <a:gd name="T70" fmla="*/ 405 w 412"/>
                          <a:gd name="T71" fmla="*/ 218 h 312"/>
                          <a:gd name="T72" fmla="*/ 408 w 412"/>
                          <a:gd name="T73" fmla="*/ 200 h 312"/>
                          <a:gd name="T74" fmla="*/ 362 w 412"/>
                          <a:gd name="T75" fmla="*/ 208 h 312"/>
                          <a:gd name="T76" fmla="*/ 325 w 412"/>
                          <a:gd name="T77" fmla="*/ 245 h 312"/>
                          <a:gd name="T78" fmla="*/ 269 w 412"/>
                          <a:gd name="T79" fmla="*/ 229 h 312"/>
                          <a:gd name="T80" fmla="*/ 254 w 412"/>
                          <a:gd name="T81" fmla="*/ 160 h 312"/>
                          <a:gd name="T82" fmla="*/ 265 w 412"/>
                          <a:gd name="T83" fmla="*/ 119 h 3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</a:cxnLst>
                        <a:rect l="0" t="0" r="r" b="b"/>
                        <a:pathLst>
                          <a:path w="412" h="312">
                            <a:moveTo>
                              <a:pt x="265" y="119"/>
                            </a:moveTo>
                            <a:lnTo>
                              <a:pt x="245" y="119"/>
                            </a:lnTo>
                            <a:lnTo>
                              <a:pt x="241" y="99"/>
                            </a:lnTo>
                            <a:lnTo>
                              <a:pt x="229" y="93"/>
                            </a:lnTo>
                            <a:lnTo>
                              <a:pt x="225" y="72"/>
                            </a:lnTo>
                            <a:lnTo>
                              <a:pt x="216" y="60"/>
                            </a:lnTo>
                            <a:lnTo>
                              <a:pt x="201" y="49"/>
                            </a:lnTo>
                            <a:lnTo>
                              <a:pt x="196" y="70"/>
                            </a:lnTo>
                            <a:lnTo>
                              <a:pt x="181" y="70"/>
                            </a:lnTo>
                            <a:lnTo>
                              <a:pt x="174" y="45"/>
                            </a:lnTo>
                            <a:lnTo>
                              <a:pt x="165" y="43"/>
                            </a:lnTo>
                            <a:lnTo>
                              <a:pt x="164" y="29"/>
                            </a:lnTo>
                            <a:lnTo>
                              <a:pt x="152" y="26"/>
                            </a:lnTo>
                            <a:lnTo>
                              <a:pt x="147" y="11"/>
                            </a:lnTo>
                            <a:lnTo>
                              <a:pt x="137" y="19"/>
                            </a:lnTo>
                            <a:lnTo>
                              <a:pt x="125" y="20"/>
                            </a:lnTo>
                            <a:lnTo>
                              <a:pt x="122" y="29"/>
                            </a:lnTo>
                            <a:lnTo>
                              <a:pt x="101" y="29"/>
                            </a:lnTo>
                            <a:lnTo>
                              <a:pt x="85" y="36"/>
                            </a:lnTo>
                            <a:lnTo>
                              <a:pt x="63" y="31"/>
                            </a:lnTo>
                            <a:lnTo>
                              <a:pt x="47" y="15"/>
                            </a:lnTo>
                            <a:lnTo>
                              <a:pt x="35" y="11"/>
                            </a:lnTo>
                            <a:lnTo>
                              <a:pt x="31" y="2"/>
                            </a:lnTo>
                            <a:lnTo>
                              <a:pt x="0" y="0"/>
                            </a:lnTo>
                            <a:lnTo>
                              <a:pt x="3" y="37"/>
                            </a:lnTo>
                            <a:lnTo>
                              <a:pt x="16" y="53"/>
                            </a:lnTo>
                            <a:lnTo>
                              <a:pt x="29" y="73"/>
                            </a:lnTo>
                            <a:lnTo>
                              <a:pt x="25" y="87"/>
                            </a:lnTo>
                            <a:lnTo>
                              <a:pt x="17" y="92"/>
                            </a:lnTo>
                            <a:lnTo>
                              <a:pt x="41" y="110"/>
                            </a:lnTo>
                            <a:lnTo>
                              <a:pt x="57" y="123"/>
                            </a:lnTo>
                            <a:lnTo>
                              <a:pt x="59" y="146"/>
                            </a:lnTo>
                            <a:lnTo>
                              <a:pt x="87" y="177"/>
                            </a:lnTo>
                            <a:lnTo>
                              <a:pt x="98" y="177"/>
                            </a:lnTo>
                            <a:lnTo>
                              <a:pt x="91" y="154"/>
                            </a:lnTo>
                            <a:lnTo>
                              <a:pt x="78" y="129"/>
                            </a:lnTo>
                            <a:lnTo>
                              <a:pt x="69" y="105"/>
                            </a:lnTo>
                            <a:lnTo>
                              <a:pt x="51" y="83"/>
                            </a:lnTo>
                            <a:lnTo>
                              <a:pt x="40" y="63"/>
                            </a:lnTo>
                            <a:lnTo>
                              <a:pt x="31" y="45"/>
                            </a:lnTo>
                            <a:lnTo>
                              <a:pt x="31" y="22"/>
                            </a:lnTo>
                            <a:lnTo>
                              <a:pt x="41" y="28"/>
                            </a:lnTo>
                            <a:lnTo>
                              <a:pt x="52" y="40"/>
                            </a:lnTo>
                            <a:lnTo>
                              <a:pt x="64" y="49"/>
                            </a:lnTo>
                            <a:lnTo>
                              <a:pt x="66" y="76"/>
                            </a:lnTo>
                            <a:lnTo>
                              <a:pt x="78" y="88"/>
                            </a:lnTo>
                            <a:lnTo>
                              <a:pt x="89" y="106"/>
                            </a:lnTo>
                            <a:lnTo>
                              <a:pt x="97" y="112"/>
                            </a:lnTo>
                            <a:lnTo>
                              <a:pt x="96" y="127"/>
                            </a:lnTo>
                            <a:lnTo>
                              <a:pt x="110" y="132"/>
                            </a:lnTo>
                            <a:lnTo>
                              <a:pt x="111" y="150"/>
                            </a:lnTo>
                            <a:lnTo>
                              <a:pt x="129" y="158"/>
                            </a:lnTo>
                            <a:lnTo>
                              <a:pt x="129" y="171"/>
                            </a:lnTo>
                            <a:lnTo>
                              <a:pt x="140" y="172"/>
                            </a:lnTo>
                            <a:lnTo>
                              <a:pt x="141" y="190"/>
                            </a:lnTo>
                            <a:lnTo>
                              <a:pt x="147" y="207"/>
                            </a:lnTo>
                            <a:lnTo>
                              <a:pt x="142" y="222"/>
                            </a:lnTo>
                            <a:lnTo>
                              <a:pt x="156" y="230"/>
                            </a:lnTo>
                            <a:lnTo>
                              <a:pt x="235" y="282"/>
                            </a:lnTo>
                            <a:lnTo>
                              <a:pt x="275" y="295"/>
                            </a:lnTo>
                            <a:lnTo>
                              <a:pt x="288" y="286"/>
                            </a:lnTo>
                            <a:lnTo>
                              <a:pt x="299" y="291"/>
                            </a:lnTo>
                            <a:lnTo>
                              <a:pt x="316" y="297"/>
                            </a:lnTo>
                            <a:lnTo>
                              <a:pt x="327" y="311"/>
                            </a:lnTo>
                            <a:lnTo>
                              <a:pt x="333" y="293"/>
                            </a:lnTo>
                            <a:lnTo>
                              <a:pt x="346" y="290"/>
                            </a:lnTo>
                            <a:lnTo>
                              <a:pt x="348" y="272"/>
                            </a:lnTo>
                            <a:lnTo>
                              <a:pt x="370" y="263"/>
                            </a:lnTo>
                            <a:lnTo>
                              <a:pt x="378" y="260"/>
                            </a:lnTo>
                            <a:lnTo>
                              <a:pt x="396" y="250"/>
                            </a:lnTo>
                            <a:lnTo>
                              <a:pt x="406" y="237"/>
                            </a:lnTo>
                            <a:lnTo>
                              <a:pt x="405" y="218"/>
                            </a:lnTo>
                            <a:lnTo>
                              <a:pt x="411" y="214"/>
                            </a:lnTo>
                            <a:lnTo>
                              <a:pt x="408" y="200"/>
                            </a:lnTo>
                            <a:lnTo>
                              <a:pt x="375" y="197"/>
                            </a:lnTo>
                            <a:lnTo>
                              <a:pt x="362" y="208"/>
                            </a:lnTo>
                            <a:lnTo>
                              <a:pt x="347" y="238"/>
                            </a:lnTo>
                            <a:lnTo>
                              <a:pt x="325" y="245"/>
                            </a:lnTo>
                            <a:lnTo>
                              <a:pt x="293" y="246"/>
                            </a:lnTo>
                            <a:lnTo>
                              <a:pt x="269" y="229"/>
                            </a:lnTo>
                            <a:lnTo>
                              <a:pt x="262" y="188"/>
                            </a:lnTo>
                            <a:lnTo>
                              <a:pt x="254" y="160"/>
                            </a:lnTo>
                            <a:lnTo>
                              <a:pt x="261" y="139"/>
                            </a:lnTo>
                            <a:lnTo>
                              <a:pt x="265" y="11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8" name="Freeform 48">
                        <a:extLst>
                          <a:ext uri="{FF2B5EF4-FFF2-40B4-BE49-F238E27FC236}">
                            <a16:creationId xmlns:a16="http://schemas.microsoft.com/office/drawing/2014/main" id="{A6315430-8C55-A452-08EE-1B97514C1C4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61" y="2747"/>
                        <a:ext cx="110" cy="54"/>
                      </a:xfrm>
                      <a:custGeom>
                        <a:avLst/>
                        <a:gdLst>
                          <a:gd name="T0" fmla="*/ 15 w 98"/>
                          <a:gd name="T1" fmla="*/ 8 h 49"/>
                          <a:gd name="T2" fmla="*/ 13 w 98"/>
                          <a:gd name="T3" fmla="*/ 20 h 49"/>
                          <a:gd name="T4" fmla="*/ 3 w 98"/>
                          <a:gd name="T5" fmla="*/ 20 h 49"/>
                          <a:gd name="T6" fmla="*/ 0 w 98"/>
                          <a:gd name="T7" fmla="*/ 34 h 49"/>
                          <a:gd name="T8" fmla="*/ 11 w 98"/>
                          <a:gd name="T9" fmla="*/ 29 h 49"/>
                          <a:gd name="T10" fmla="*/ 27 w 98"/>
                          <a:gd name="T11" fmla="*/ 29 h 49"/>
                          <a:gd name="T12" fmla="*/ 29 w 98"/>
                          <a:gd name="T13" fmla="*/ 48 h 49"/>
                          <a:gd name="T14" fmla="*/ 42 w 98"/>
                          <a:gd name="T15" fmla="*/ 40 h 49"/>
                          <a:gd name="T16" fmla="*/ 61 w 98"/>
                          <a:gd name="T17" fmla="*/ 40 h 49"/>
                          <a:gd name="T18" fmla="*/ 66 w 98"/>
                          <a:gd name="T19" fmla="*/ 25 h 49"/>
                          <a:gd name="T20" fmla="*/ 88 w 98"/>
                          <a:gd name="T21" fmla="*/ 25 h 49"/>
                          <a:gd name="T22" fmla="*/ 97 w 98"/>
                          <a:gd name="T23" fmla="*/ 14 h 49"/>
                          <a:gd name="T24" fmla="*/ 82 w 98"/>
                          <a:gd name="T25" fmla="*/ 10 h 49"/>
                          <a:gd name="T26" fmla="*/ 73 w 98"/>
                          <a:gd name="T27" fmla="*/ 1 h 49"/>
                          <a:gd name="T28" fmla="*/ 50 w 98"/>
                          <a:gd name="T29" fmla="*/ 1 h 49"/>
                          <a:gd name="T30" fmla="*/ 40 w 98"/>
                          <a:gd name="T31" fmla="*/ 8 h 49"/>
                          <a:gd name="T32" fmla="*/ 35 w 98"/>
                          <a:gd name="T33" fmla="*/ 0 h 49"/>
                          <a:gd name="T34" fmla="*/ 24 w 98"/>
                          <a:gd name="T35" fmla="*/ 7 h 49"/>
                          <a:gd name="T36" fmla="*/ 15 w 98"/>
                          <a:gd name="T37" fmla="*/ 8 h 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98" h="49">
                            <a:moveTo>
                              <a:pt x="15" y="8"/>
                            </a:moveTo>
                            <a:lnTo>
                              <a:pt x="13" y="20"/>
                            </a:lnTo>
                            <a:lnTo>
                              <a:pt x="3" y="20"/>
                            </a:lnTo>
                            <a:lnTo>
                              <a:pt x="0" y="34"/>
                            </a:lnTo>
                            <a:lnTo>
                              <a:pt x="11" y="29"/>
                            </a:lnTo>
                            <a:lnTo>
                              <a:pt x="27" y="29"/>
                            </a:lnTo>
                            <a:lnTo>
                              <a:pt x="29" y="48"/>
                            </a:lnTo>
                            <a:lnTo>
                              <a:pt x="42" y="40"/>
                            </a:lnTo>
                            <a:lnTo>
                              <a:pt x="61" y="40"/>
                            </a:lnTo>
                            <a:lnTo>
                              <a:pt x="66" y="25"/>
                            </a:lnTo>
                            <a:lnTo>
                              <a:pt x="88" y="25"/>
                            </a:lnTo>
                            <a:lnTo>
                              <a:pt x="97" y="14"/>
                            </a:lnTo>
                            <a:lnTo>
                              <a:pt x="82" y="10"/>
                            </a:lnTo>
                            <a:lnTo>
                              <a:pt x="73" y="1"/>
                            </a:lnTo>
                            <a:lnTo>
                              <a:pt x="50" y="1"/>
                            </a:lnTo>
                            <a:lnTo>
                              <a:pt x="40" y="8"/>
                            </a:lnTo>
                            <a:lnTo>
                              <a:pt x="35" y="0"/>
                            </a:lnTo>
                            <a:lnTo>
                              <a:pt x="24" y="7"/>
                            </a:lnTo>
                            <a:lnTo>
                              <a:pt x="15" y="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69" name="Freeform 49">
                        <a:extLst>
                          <a:ext uri="{FF2B5EF4-FFF2-40B4-BE49-F238E27FC236}">
                            <a16:creationId xmlns:a16="http://schemas.microsoft.com/office/drawing/2014/main" id="{8DA74C1E-0376-3078-FA10-CE5E865DBF1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3" y="2775"/>
                        <a:ext cx="74" cy="72"/>
                      </a:xfrm>
                      <a:custGeom>
                        <a:avLst/>
                        <a:gdLst>
                          <a:gd name="T0" fmla="*/ 60 w 66"/>
                          <a:gd name="T1" fmla="*/ 0 h 63"/>
                          <a:gd name="T2" fmla="*/ 38 w 66"/>
                          <a:gd name="T3" fmla="*/ 0 h 63"/>
                          <a:gd name="T4" fmla="*/ 33 w 66"/>
                          <a:gd name="T5" fmla="*/ 14 h 63"/>
                          <a:gd name="T6" fmla="*/ 14 w 66"/>
                          <a:gd name="T7" fmla="*/ 15 h 63"/>
                          <a:gd name="T8" fmla="*/ 0 w 66"/>
                          <a:gd name="T9" fmla="*/ 23 h 63"/>
                          <a:gd name="T10" fmla="*/ 8 w 66"/>
                          <a:gd name="T11" fmla="*/ 31 h 63"/>
                          <a:gd name="T12" fmla="*/ 15 w 66"/>
                          <a:gd name="T13" fmla="*/ 49 h 63"/>
                          <a:gd name="T14" fmla="*/ 25 w 66"/>
                          <a:gd name="T15" fmla="*/ 60 h 63"/>
                          <a:gd name="T16" fmla="*/ 56 w 66"/>
                          <a:gd name="T17" fmla="*/ 62 h 63"/>
                          <a:gd name="T18" fmla="*/ 60 w 66"/>
                          <a:gd name="T19" fmla="*/ 18 h 63"/>
                          <a:gd name="T20" fmla="*/ 65 w 66"/>
                          <a:gd name="T21" fmla="*/ 7 h 63"/>
                          <a:gd name="T22" fmla="*/ 60 w 66"/>
                          <a:gd name="T23" fmla="*/ 0 h 6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66" h="63">
                            <a:moveTo>
                              <a:pt x="60" y="0"/>
                            </a:moveTo>
                            <a:lnTo>
                              <a:pt x="38" y="0"/>
                            </a:lnTo>
                            <a:lnTo>
                              <a:pt x="33" y="14"/>
                            </a:lnTo>
                            <a:lnTo>
                              <a:pt x="14" y="15"/>
                            </a:lnTo>
                            <a:lnTo>
                              <a:pt x="0" y="23"/>
                            </a:lnTo>
                            <a:lnTo>
                              <a:pt x="8" y="31"/>
                            </a:lnTo>
                            <a:lnTo>
                              <a:pt x="15" y="49"/>
                            </a:lnTo>
                            <a:lnTo>
                              <a:pt x="25" y="60"/>
                            </a:lnTo>
                            <a:lnTo>
                              <a:pt x="56" y="62"/>
                            </a:lnTo>
                            <a:lnTo>
                              <a:pt x="60" y="18"/>
                            </a:lnTo>
                            <a:lnTo>
                              <a:pt x="65" y="7"/>
                            </a:lnTo>
                            <a:lnTo>
                              <a:pt x="60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0" name="Freeform 50">
                        <a:extLst>
                          <a:ext uri="{FF2B5EF4-FFF2-40B4-BE49-F238E27FC236}">
                            <a16:creationId xmlns:a16="http://schemas.microsoft.com/office/drawing/2014/main" id="{4B6BEFA0-5D87-1965-03D3-1FA55ECA4D3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85" y="3454"/>
                        <a:ext cx="272" cy="616"/>
                      </a:xfrm>
                      <a:custGeom>
                        <a:avLst/>
                        <a:gdLst>
                          <a:gd name="T0" fmla="*/ 53 w 243"/>
                          <a:gd name="T1" fmla="*/ 0 h 550"/>
                          <a:gd name="T2" fmla="*/ 84 w 243"/>
                          <a:gd name="T3" fmla="*/ 17 h 550"/>
                          <a:gd name="T4" fmla="*/ 110 w 243"/>
                          <a:gd name="T5" fmla="*/ 13 h 550"/>
                          <a:gd name="T6" fmla="*/ 128 w 243"/>
                          <a:gd name="T7" fmla="*/ 26 h 550"/>
                          <a:gd name="T8" fmla="*/ 145 w 243"/>
                          <a:gd name="T9" fmla="*/ 37 h 550"/>
                          <a:gd name="T10" fmla="*/ 170 w 243"/>
                          <a:gd name="T11" fmla="*/ 49 h 550"/>
                          <a:gd name="T12" fmla="*/ 179 w 243"/>
                          <a:gd name="T13" fmla="*/ 57 h 550"/>
                          <a:gd name="T14" fmla="*/ 170 w 243"/>
                          <a:gd name="T15" fmla="*/ 92 h 550"/>
                          <a:gd name="T16" fmla="*/ 216 w 243"/>
                          <a:gd name="T17" fmla="*/ 85 h 550"/>
                          <a:gd name="T18" fmla="*/ 232 w 243"/>
                          <a:gd name="T19" fmla="*/ 67 h 550"/>
                          <a:gd name="T20" fmla="*/ 241 w 243"/>
                          <a:gd name="T21" fmla="*/ 82 h 550"/>
                          <a:gd name="T22" fmla="*/ 231 w 243"/>
                          <a:gd name="T23" fmla="*/ 96 h 550"/>
                          <a:gd name="T24" fmla="*/ 217 w 243"/>
                          <a:gd name="T25" fmla="*/ 108 h 550"/>
                          <a:gd name="T26" fmla="*/ 201 w 243"/>
                          <a:gd name="T27" fmla="*/ 128 h 550"/>
                          <a:gd name="T28" fmla="*/ 188 w 243"/>
                          <a:gd name="T29" fmla="*/ 149 h 550"/>
                          <a:gd name="T30" fmla="*/ 177 w 243"/>
                          <a:gd name="T31" fmla="*/ 179 h 550"/>
                          <a:gd name="T32" fmla="*/ 183 w 243"/>
                          <a:gd name="T33" fmla="*/ 219 h 550"/>
                          <a:gd name="T34" fmla="*/ 189 w 243"/>
                          <a:gd name="T35" fmla="*/ 224 h 550"/>
                          <a:gd name="T36" fmla="*/ 204 w 243"/>
                          <a:gd name="T37" fmla="*/ 228 h 550"/>
                          <a:gd name="T38" fmla="*/ 212 w 243"/>
                          <a:gd name="T39" fmla="*/ 252 h 550"/>
                          <a:gd name="T40" fmla="*/ 201 w 243"/>
                          <a:gd name="T41" fmla="*/ 277 h 550"/>
                          <a:gd name="T42" fmla="*/ 185 w 243"/>
                          <a:gd name="T43" fmla="*/ 289 h 550"/>
                          <a:gd name="T44" fmla="*/ 151 w 243"/>
                          <a:gd name="T45" fmla="*/ 295 h 550"/>
                          <a:gd name="T46" fmla="*/ 138 w 243"/>
                          <a:gd name="T47" fmla="*/ 301 h 550"/>
                          <a:gd name="T48" fmla="*/ 141 w 243"/>
                          <a:gd name="T49" fmla="*/ 336 h 550"/>
                          <a:gd name="T50" fmla="*/ 104 w 243"/>
                          <a:gd name="T51" fmla="*/ 329 h 550"/>
                          <a:gd name="T52" fmla="*/ 112 w 243"/>
                          <a:gd name="T53" fmla="*/ 352 h 550"/>
                          <a:gd name="T54" fmla="*/ 119 w 243"/>
                          <a:gd name="T55" fmla="*/ 374 h 550"/>
                          <a:gd name="T56" fmla="*/ 107 w 243"/>
                          <a:gd name="T57" fmla="*/ 388 h 550"/>
                          <a:gd name="T58" fmla="*/ 93 w 243"/>
                          <a:gd name="T59" fmla="*/ 410 h 550"/>
                          <a:gd name="T60" fmla="*/ 81 w 243"/>
                          <a:gd name="T61" fmla="*/ 421 h 550"/>
                          <a:gd name="T62" fmla="*/ 101 w 243"/>
                          <a:gd name="T63" fmla="*/ 450 h 550"/>
                          <a:gd name="T64" fmla="*/ 101 w 243"/>
                          <a:gd name="T65" fmla="*/ 469 h 550"/>
                          <a:gd name="T66" fmla="*/ 87 w 243"/>
                          <a:gd name="T67" fmla="*/ 483 h 550"/>
                          <a:gd name="T68" fmla="*/ 77 w 243"/>
                          <a:gd name="T69" fmla="*/ 510 h 550"/>
                          <a:gd name="T70" fmla="*/ 70 w 243"/>
                          <a:gd name="T71" fmla="*/ 529 h 550"/>
                          <a:gd name="T72" fmla="*/ 25 w 243"/>
                          <a:gd name="T73" fmla="*/ 549 h 550"/>
                          <a:gd name="T74" fmla="*/ 9 w 243"/>
                          <a:gd name="T75" fmla="*/ 522 h 550"/>
                          <a:gd name="T76" fmla="*/ 15 w 243"/>
                          <a:gd name="T77" fmla="*/ 475 h 550"/>
                          <a:gd name="T78" fmla="*/ 19 w 243"/>
                          <a:gd name="T79" fmla="*/ 402 h 550"/>
                          <a:gd name="T80" fmla="*/ 12 w 243"/>
                          <a:gd name="T81" fmla="*/ 363 h 550"/>
                          <a:gd name="T82" fmla="*/ 2 w 243"/>
                          <a:gd name="T83" fmla="*/ 322 h 550"/>
                          <a:gd name="T84" fmla="*/ 14 w 243"/>
                          <a:gd name="T85" fmla="*/ 297 h 550"/>
                          <a:gd name="T86" fmla="*/ 10 w 243"/>
                          <a:gd name="T87" fmla="*/ 251 h 550"/>
                          <a:gd name="T88" fmla="*/ 10 w 243"/>
                          <a:gd name="T89" fmla="*/ 234 h 550"/>
                          <a:gd name="T90" fmla="*/ 19 w 243"/>
                          <a:gd name="T91" fmla="*/ 209 h 550"/>
                          <a:gd name="T92" fmla="*/ 10 w 243"/>
                          <a:gd name="T93" fmla="*/ 190 h 550"/>
                          <a:gd name="T94" fmla="*/ 16 w 243"/>
                          <a:gd name="T95" fmla="*/ 160 h 550"/>
                          <a:gd name="T96" fmla="*/ 11 w 243"/>
                          <a:gd name="T97" fmla="*/ 123 h 550"/>
                          <a:gd name="T98" fmla="*/ 19 w 243"/>
                          <a:gd name="T99" fmla="*/ 100 h 550"/>
                          <a:gd name="T100" fmla="*/ 32 w 243"/>
                          <a:gd name="T101" fmla="*/ 80 h 550"/>
                          <a:gd name="T102" fmla="*/ 33 w 243"/>
                          <a:gd name="T103" fmla="*/ 59 h 550"/>
                          <a:gd name="T104" fmla="*/ 42 w 243"/>
                          <a:gd name="T105" fmla="*/ 37 h 55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</a:cxnLst>
                        <a:rect l="0" t="0" r="r" b="b"/>
                        <a:pathLst>
                          <a:path w="243" h="550">
                            <a:moveTo>
                              <a:pt x="44" y="19"/>
                            </a:moveTo>
                            <a:lnTo>
                              <a:pt x="53" y="0"/>
                            </a:lnTo>
                            <a:lnTo>
                              <a:pt x="67" y="11"/>
                            </a:lnTo>
                            <a:lnTo>
                              <a:pt x="84" y="17"/>
                            </a:lnTo>
                            <a:lnTo>
                              <a:pt x="101" y="3"/>
                            </a:lnTo>
                            <a:lnTo>
                              <a:pt x="110" y="13"/>
                            </a:lnTo>
                            <a:lnTo>
                              <a:pt x="124" y="19"/>
                            </a:lnTo>
                            <a:lnTo>
                              <a:pt x="128" y="26"/>
                            </a:lnTo>
                            <a:lnTo>
                              <a:pt x="137" y="30"/>
                            </a:lnTo>
                            <a:lnTo>
                              <a:pt x="145" y="37"/>
                            </a:lnTo>
                            <a:lnTo>
                              <a:pt x="149" y="47"/>
                            </a:lnTo>
                            <a:lnTo>
                              <a:pt x="170" y="49"/>
                            </a:lnTo>
                            <a:lnTo>
                              <a:pt x="174" y="52"/>
                            </a:lnTo>
                            <a:lnTo>
                              <a:pt x="179" y="57"/>
                            </a:lnTo>
                            <a:lnTo>
                              <a:pt x="173" y="78"/>
                            </a:lnTo>
                            <a:lnTo>
                              <a:pt x="170" y="92"/>
                            </a:lnTo>
                            <a:lnTo>
                              <a:pt x="215" y="92"/>
                            </a:lnTo>
                            <a:lnTo>
                              <a:pt x="216" y="85"/>
                            </a:lnTo>
                            <a:lnTo>
                              <a:pt x="225" y="79"/>
                            </a:lnTo>
                            <a:lnTo>
                              <a:pt x="232" y="67"/>
                            </a:lnTo>
                            <a:lnTo>
                              <a:pt x="234" y="82"/>
                            </a:lnTo>
                            <a:lnTo>
                              <a:pt x="241" y="82"/>
                            </a:lnTo>
                            <a:lnTo>
                              <a:pt x="242" y="94"/>
                            </a:lnTo>
                            <a:lnTo>
                              <a:pt x="231" y="96"/>
                            </a:lnTo>
                            <a:lnTo>
                              <a:pt x="223" y="106"/>
                            </a:lnTo>
                            <a:lnTo>
                              <a:pt x="217" y="108"/>
                            </a:lnTo>
                            <a:lnTo>
                              <a:pt x="209" y="119"/>
                            </a:lnTo>
                            <a:lnTo>
                              <a:pt x="201" y="128"/>
                            </a:lnTo>
                            <a:lnTo>
                              <a:pt x="195" y="139"/>
                            </a:lnTo>
                            <a:lnTo>
                              <a:pt x="188" y="149"/>
                            </a:lnTo>
                            <a:lnTo>
                              <a:pt x="179" y="163"/>
                            </a:lnTo>
                            <a:lnTo>
                              <a:pt x="177" y="179"/>
                            </a:lnTo>
                            <a:lnTo>
                              <a:pt x="179" y="202"/>
                            </a:lnTo>
                            <a:lnTo>
                              <a:pt x="183" y="219"/>
                            </a:lnTo>
                            <a:lnTo>
                              <a:pt x="189" y="216"/>
                            </a:lnTo>
                            <a:lnTo>
                              <a:pt x="189" y="224"/>
                            </a:lnTo>
                            <a:lnTo>
                              <a:pt x="195" y="227"/>
                            </a:lnTo>
                            <a:lnTo>
                              <a:pt x="204" y="228"/>
                            </a:lnTo>
                            <a:lnTo>
                              <a:pt x="204" y="249"/>
                            </a:lnTo>
                            <a:lnTo>
                              <a:pt x="212" y="252"/>
                            </a:lnTo>
                            <a:lnTo>
                              <a:pt x="210" y="271"/>
                            </a:lnTo>
                            <a:lnTo>
                              <a:pt x="201" y="277"/>
                            </a:lnTo>
                            <a:lnTo>
                              <a:pt x="189" y="279"/>
                            </a:lnTo>
                            <a:lnTo>
                              <a:pt x="185" y="289"/>
                            </a:lnTo>
                            <a:lnTo>
                              <a:pt x="178" y="290"/>
                            </a:lnTo>
                            <a:lnTo>
                              <a:pt x="151" y="295"/>
                            </a:lnTo>
                            <a:lnTo>
                              <a:pt x="141" y="296"/>
                            </a:lnTo>
                            <a:lnTo>
                              <a:pt x="138" y="301"/>
                            </a:lnTo>
                            <a:lnTo>
                              <a:pt x="141" y="316"/>
                            </a:lnTo>
                            <a:lnTo>
                              <a:pt x="141" y="336"/>
                            </a:lnTo>
                            <a:lnTo>
                              <a:pt x="127" y="341"/>
                            </a:lnTo>
                            <a:lnTo>
                              <a:pt x="104" y="329"/>
                            </a:lnTo>
                            <a:lnTo>
                              <a:pt x="101" y="344"/>
                            </a:lnTo>
                            <a:lnTo>
                              <a:pt x="112" y="352"/>
                            </a:lnTo>
                            <a:lnTo>
                              <a:pt x="116" y="362"/>
                            </a:lnTo>
                            <a:lnTo>
                              <a:pt x="119" y="374"/>
                            </a:lnTo>
                            <a:lnTo>
                              <a:pt x="113" y="380"/>
                            </a:lnTo>
                            <a:lnTo>
                              <a:pt x="107" y="388"/>
                            </a:lnTo>
                            <a:lnTo>
                              <a:pt x="101" y="407"/>
                            </a:lnTo>
                            <a:lnTo>
                              <a:pt x="93" y="410"/>
                            </a:lnTo>
                            <a:lnTo>
                              <a:pt x="91" y="418"/>
                            </a:lnTo>
                            <a:lnTo>
                              <a:pt x="81" y="421"/>
                            </a:lnTo>
                            <a:lnTo>
                              <a:pt x="79" y="441"/>
                            </a:lnTo>
                            <a:lnTo>
                              <a:pt x="101" y="450"/>
                            </a:lnTo>
                            <a:lnTo>
                              <a:pt x="101" y="460"/>
                            </a:lnTo>
                            <a:lnTo>
                              <a:pt x="101" y="469"/>
                            </a:lnTo>
                            <a:lnTo>
                              <a:pt x="93" y="475"/>
                            </a:lnTo>
                            <a:lnTo>
                              <a:pt x="87" y="483"/>
                            </a:lnTo>
                            <a:lnTo>
                              <a:pt x="88" y="507"/>
                            </a:lnTo>
                            <a:lnTo>
                              <a:pt x="77" y="510"/>
                            </a:lnTo>
                            <a:lnTo>
                              <a:pt x="69" y="516"/>
                            </a:lnTo>
                            <a:lnTo>
                              <a:pt x="70" y="529"/>
                            </a:lnTo>
                            <a:lnTo>
                              <a:pt x="69" y="547"/>
                            </a:lnTo>
                            <a:lnTo>
                              <a:pt x="25" y="549"/>
                            </a:lnTo>
                            <a:lnTo>
                              <a:pt x="22" y="529"/>
                            </a:lnTo>
                            <a:lnTo>
                              <a:pt x="9" y="522"/>
                            </a:lnTo>
                            <a:lnTo>
                              <a:pt x="7" y="477"/>
                            </a:lnTo>
                            <a:lnTo>
                              <a:pt x="15" y="475"/>
                            </a:lnTo>
                            <a:lnTo>
                              <a:pt x="18" y="463"/>
                            </a:lnTo>
                            <a:lnTo>
                              <a:pt x="19" y="402"/>
                            </a:lnTo>
                            <a:lnTo>
                              <a:pt x="13" y="386"/>
                            </a:lnTo>
                            <a:lnTo>
                              <a:pt x="12" y="363"/>
                            </a:lnTo>
                            <a:lnTo>
                              <a:pt x="8" y="336"/>
                            </a:lnTo>
                            <a:lnTo>
                              <a:pt x="2" y="322"/>
                            </a:lnTo>
                            <a:lnTo>
                              <a:pt x="3" y="310"/>
                            </a:lnTo>
                            <a:lnTo>
                              <a:pt x="14" y="297"/>
                            </a:lnTo>
                            <a:lnTo>
                              <a:pt x="0" y="268"/>
                            </a:lnTo>
                            <a:lnTo>
                              <a:pt x="10" y="251"/>
                            </a:lnTo>
                            <a:lnTo>
                              <a:pt x="17" y="241"/>
                            </a:lnTo>
                            <a:lnTo>
                              <a:pt x="10" y="234"/>
                            </a:lnTo>
                            <a:lnTo>
                              <a:pt x="10" y="212"/>
                            </a:lnTo>
                            <a:lnTo>
                              <a:pt x="19" y="209"/>
                            </a:lnTo>
                            <a:lnTo>
                              <a:pt x="17" y="192"/>
                            </a:lnTo>
                            <a:lnTo>
                              <a:pt x="10" y="190"/>
                            </a:lnTo>
                            <a:lnTo>
                              <a:pt x="9" y="165"/>
                            </a:lnTo>
                            <a:lnTo>
                              <a:pt x="16" y="160"/>
                            </a:lnTo>
                            <a:lnTo>
                              <a:pt x="14" y="147"/>
                            </a:lnTo>
                            <a:lnTo>
                              <a:pt x="11" y="123"/>
                            </a:lnTo>
                            <a:lnTo>
                              <a:pt x="17" y="114"/>
                            </a:lnTo>
                            <a:lnTo>
                              <a:pt x="19" y="100"/>
                            </a:lnTo>
                            <a:lnTo>
                              <a:pt x="28" y="93"/>
                            </a:lnTo>
                            <a:lnTo>
                              <a:pt x="32" y="80"/>
                            </a:lnTo>
                            <a:lnTo>
                              <a:pt x="25" y="69"/>
                            </a:lnTo>
                            <a:lnTo>
                              <a:pt x="33" y="59"/>
                            </a:lnTo>
                            <a:lnTo>
                              <a:pt x="34" y="40"/>
                            </a:lnTo>
                            <a:lnTo>
                              <a:pt x="42" y="37"/>
                            </a:lnTo>
                            <a:lnTo>
                              <a:pt x="44" y="1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1" name="Freeform 51">
                        <a:extLst>
                          <a:ext uri="{FF2B5EF4-FFF2-40B4-BE49-F238E27FC236}">
                            <a16:creationId xmlns:a16="http://schemas.microsoft.com/office/drawing/2014/main" id="{C3CB66E3-AA7E-B8A9-38DF-C78B2882FC7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98" y="3398"/>
                        <a:ext cx="147" cy="161"/>
                      </a:xfrm>
                      <a:custGeom>
                        <a:avLst/>
                        <a:gdLst>
                          <a:gd name="T0" fmla="*/ 23 w 132"/>
                          <a:gd name="T1" fmla="*/ 68 h 142"/>
                          <a:gd name="T2" fmla="*/ 27 w 132"/>
                          <a:gd name="T3" fmla="*/ 75 h 142"/>
                          <a:gd name="T4" fmla="*/ 36 w 132"/>
                          <a:gd name="T5" fmla="*/ 79 h 142"/>
                          <a:gd name="T6" fmla="*/ 44 w 132"/>
                          <a:gd name="T7" fmla="*/ 86 h 142"/>
                          <a:gd name="T8" fmla="*/ 48 w 132"/>
                          <a:gd name="T9" fmla="*/ 95 h 142"/>
                          <a:gd name="T10" fmla="*/ 69 w 132"/>
                          <a:gd name="T11" fmla="*/ 98 h 142"/>
                          <a:gd name="T12" fmla="*/ 74 w 132"/>
                          <a:gd name="T13" fmla="*/ 100 h 142"/>
                          <a:gd name="T14" fmla="*/ 78 w 132"/>
                          <a:gd name="T15" fmla="*/ 106 h 142"/>
                          <a:gd name="T16" fmla="*/ 73 w 132"/>
                          <a:gd name="T17" fmla="*/ 127 h 142"/>
                          <a:gd name="T18" fmla="*/ 69 w 132"/>
                          <a:gd name="T19" fmla="*/ 140 h 142"/>
                          <a:gd name="T20" fmla="*/ 114 w 132"/>
                          <a:gd name="T21" fmla="*/ 141 h 142"/>
                          <a:gd name="T22" fmla="*/ 115 w 132"/>
                          <a:gd name="T23" fmla="*/ 133 h 142"/>
                          <a:gd name="T24" fmla="*/ 124 w 132"/>
                          <a:gd name="T25" fmla="*/ 127 h 142"/>
                          <a:gd name="T26" fmla="*/ 131 w 132"/>
                          <a:gd name="T27" fmla="*/ 116 h 142"/>
                          <a:gd name="T28" fmla="*/ 128 w 132"/>
                          <a:gd name="T29" fmla="*/ 112 h 142"/>
                          <a:gd name="T30" fmla="*/ 126 w 132"/>
                          <a:gd name="T31" fmla="*/ 75 h 142"/>
                          <a:gd name="T32" fmla="*/ 114 w 132"/>
                          <a:gd name="T33" fmla="*/ 74 h 142"/>
                          <a:gd name="T34" fmla="*/ 112 w 132"/>
                          <a:gd name="T35" fmla="*/ 57 h 142"/>
                          <a:gd name="T36" fmla="*/ 99 w 132"/>
                          <a:gd name="T37" fmla="*/ 57 h 142"/>
                          <a:gd name="T38" fmla="*/ 91 w 132"/>
                          <a:gd name="T39" fmla="*/ 53 h 142"/>
                          <a:gd name="T40" fmla="*/ 88 w 132"/>
                          <a:gd name="T41" fmla="*/ 46 h 142"/>
                          <a:gd name="T42" fmla="*/ 74 w 132"/>
                          <a:gd name="T43" fmla="*/ 43 h 142"/>
                          <a:gd name="T44" fmla="*/ 74 w 132"/>
                          <a:gd name="T45" fmla="*/ 31 h 142"/>
                          <a:gd name="T46" fmla="*/ 63 w 132"/>
                          <a:gd name="T47" fmla="*/ 28 h 142"/>
                          <a:gd name="T48" fmla="*/ 62 w 132"/>
                          <a:gd name="T49" fmla="*/ 17 h 142"/>
                          <a:gd name="T50" fmla="*/ 55 w 132"/>
                          <a:gd name="T51" fmla="*/ 6 h 142"/>
                          <a:gd name="T52" fmla="*/ 38 w 132"/>
                          <a:gd name="T53" fmla="*/ 0 h 142"/>
                          <a:gd name="T54" fmla="*/ 27 w 132"/>
                          <a:gd name="T55" fmla="*/ 8 h 142"/>
                          <a:gd name="T56" fmla="*/ 11 w 132"/>
                          <a:gd name="T57" fmla="*/ 15 h 142"/>
                          <a:gd name="T58" fmla="*/ 6 w 132"/>
                          <a:gd name="T59" fmla="*/ 28 h 142"/>
                          <a:gd name="T60" fmla="*/ 0 w 132"/>
                          <a:gd name="T61" fmla="*/ 52 h 142"/>
                          <a:gd name="T62" fmla="*/ 9 w 132"/>
                          <a:gd name="T63" fmla="*/ 62 h 142"/>
                          <a:gd name="T64" fmla="*/ 23 w 132"/>
                          <a:gd name="T65" fmla="*/ 68 h 14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32" h="142">
                            <a:moveTo>
                              <a:pt x="23" y="68"/>
                            </a:moveTo>
                            <a:lnTo>
                              <a:pt x="27" y="75"/>
                            </a:lnTo>
                            <a:lnTo>
                              <a:pt x="36" y="79"/>
                            </a:lnTo>
                            <a:lnTo>
                              <a:pt x="44" y="86"/>
                            </a:lnTo>
                            <a:lnTo>
                              <a:pt x="48" y="95"/>
                            </a:lnTo>
                            <a:lnTo>
                              <a:pt x="69" y="98"/>
                            </a:lnTo>
                            <a:lnTo>
                              <a:pt x="74" y="100"/>
                            </a:lnTo>
                            <a:lnTo>
                              <a:pt x="78" y="106"/>
                            </a:lnTo>
                            <a:lnTo>
                              <a:pt x="73" y="127"/>
                            </a:lnTo>
                            <a:lnTo>
                              <a:pt x="69" y="140"/>
                            </a:lnTo>
                            <a:lnTo>
                              <a:pt x="114" y="141"/>
                            </a:lnTo>
                            <a:lnTo>
                              <a:pt x="115" y="133"/>
                            </a:lnTo>
                            <a:lnTo>
                              <a:pt x="124" y="127"/>
                            </a:lnTo>
                            <a:lnTo>
                              <a:pt x="131" y="116"/>
                            </a:lnTo>
                            <a:lnTo>
                              <a:pt x="128" y="112"/>
                            </a:lnTo>
                            <a:lnTo>
                              <a:pt x="126" y="75"/>
                            </a:lnTo>
                            <a:lnTo>
                              <a:pt x="114" y="74"/>
                            </a:lnTo>
                            <a:lnTo>
                              <a:pt x="112" y="57"/>
                            </a:lnTo>
                            <a:lnTo>
                              <a:pt x="99" y="57"/>
                            </a:lnTo>
                            <a:lnTo>
                              <a:pt x="91" y="53"/>
                            </a:lnTo>
                            <a:lnTo>
                              <a:pt x="88" y="46"/>
                            </a:lnTo>
                            <a:lnTo>
                              <a:pt x="74" y="43"/>
                            </a:lnTo>
                            <a:lnTo>
                              <a:pt x="74" y="31"/>
                            </a:lnTo>
                            <a:lnTo>
                              <a:pt x="63" y="28"/>
                            </a:lnTo>
                            <a:lnTo>
                              <a:pt x="62" y="17"/>
                            </a:lnTo>
                            <a:lnTo>
                              <a:pt x="55" y="6"/>
                            </a:lnTo>
                            <a:lnTo>
                              <a:pt x="38" y="0"/>
                            </a:lnTo>
                            <a:lnTo>
                              <a:pt x="27" y="8"/>
                            </a:lnTo>
                            <a:lnTo>
                              <a:pt x="11" y="15"/>
                            </a:lnTo>
                            <a:lnTo>
                              <a:pt x="6" y="28"/>
                            </a:lnTo>
                            <a:lnTo>
                              <a:pt x="0" y="52"/>
                            </a:lnTo>
                            <a:lnTo>
                              <a:pt x="9" y="62"/>
                            </a:lnTo>
                            <a:lnTo>
                              <a:pt x="23" y="6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2" name="Freeform 52">
                        <a:extLst>
                          <a:ext uri="{FF2B5EF4-FFF2-40B4-BE49-F238E27FC236}">
                            <a16:creationId xmlns:a16="http://schemas.microsoft.com/office/drawing/2014/main" id="{7860EF9D-C011-9742-107A-C2E6E13107A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49" y="2694"/>
                        <a:ext cx="39" cy="21"/>
                      </a:xfrm>
                      <a:custGeom>
                        <a:avLst/>
                        <a:gdLst>
                          <a:gd name="T0" fmla="*/ 8 w 34"/>
                          <a:gd name="T1" fmla="*/ 0 h 18"/>
                          <a:gd name="T2" fmla="*/ 19 w 34"/>
                          <a:gd name="T3" fmla="*/ 0 h 18"/>
                          <a:gd name="T4" fmla="*/ 33 w 34"/>
                          <a:gd name="T5" fmla="*/ 6 h 18"/>
                          <a:gd name="T6" fmla="*/ 29 w 34"/>
                          <a:gd name="T7" fmla="*/ 16 h 18"/>
                          <a:gd name="T8" fmla="*/ 11 w 34"/>
                          <a:gd name="T9" fmla="*/ 17 h 18"/>
                          <a:gd name="T10" fmla="*/ 0 w 34"/>
                          <a:gd name="T11" fmla="*/ 9 h 18"/>
                          <a:gd name="T12" fmla="*/ 8 w 34"/>
                          <a:gd name="T13" fmla="*/ 0 h 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34" h="18">
                            <a:moveTo>
                              <a:pt x="8" y="0"/>
                            </a:moveTo>
                            <a:lnTo>
                              <a:pt x="19" y="0"/>
                            </a:lnTo>
                            <a:lnTo>
                              <a:pt x="33" y="6"/>
                            </a:lnTo>
                            <a:lnTo>
                              <a:pt x="29" y="16"/>
                            </a:lnTo>
                            <a:lnTo>
                              <a:pt x="11" y="17"/>
                            </a:lnTo>
                            <a:lnTo>
                              <a:pt x="0" y="9"/>
                            </a:lnTo>
                            <a:lnTo>
                              <a:pt x="8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3" name="Freeform 53">
                        <a:extLst>
                          <a:ext uri="{FF2B5EF4-FFF2-40B4-BE49-F238E27FC236}">
                            <a16:creationId xmlns:a16="http://schemas.microsoft.com/office/drawing/2014/main" id="{B0444FD8-456C-5811-9C44-52892E3F02B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52" y="2667"/>
                        <a:ext cx="65" cy="45"/>
                      </a:xfrm>
                      <a:custGeom>
                        <a:avLst/>
                        <a:gdLst>
                          <a:gd name="T0" fmla="*/ 0 w 57"/>
                          <a:gd name="T1" fmla="*/ 40 h 41"/>
                          <a:gd name="T2" fmla="*/ 5 w 57"/>
                          <a:gd name="T3" fmla="*/ 29 h 41"/>
                          <a:gd name="T4" fmla="*/ 5 w 57"/>
                          <a:gd name="T5" fmla="*/ 8 h 41"/>
                          <a:gd name="T6" fmla="*/ 5 w 57"/>
                          <a:gd name="T7" fmla="*/ 0 h 41"/>
                          <a:gd name="T8" fmla="*/ 18 w 57"/>
                          <a:gd name="T9" fmla="*/ 2 h 41"/>
                          <a:gd name="T10" fmla="*/ 23 w 57"/>
                          <a:gd name="T11" fmla="*/ 9 h 41"/>
                          <a:gd name="T12" fmla="*/ 29 w 57"/>
                          <a:gd name="T13" fmla="*/ 11 h 41"/>
                          <a:gd name="T14" fmla="*/ 36 w 57"/>
                          <a:gd name="T15" fmla="*/ 11 h 41"/>
                          <a:gd name="T16" fmla="*/ 39 w 57"/>
                          <a:gd name="T17" fmla="*/ 20 h 41"/>
                          <a:gd name="T18" fmla="*/ 47 w 57"/>
                          <a:gd name="T19" fmla="*/ 24 h 41"/>
                          <a:gd name="T20" fmla="*/ 56 w 57"/>
                          <a:gd name="T21" fmla="*/ 31 h 41"/>
                          <a:gd name="T22" fmla="*/ 53 w 57"/>
                          <a:gd name="T23" fmla="*/ 37 h 41"/>
                          <a:gd name="T24" fmla="*/ 40 w 57"/>
                          <a:gd name="T25" fmla="*/ 38 h 41"/>
                          <a:gd name="T26" fmla="*/ 18 w 57"/>
                          <a:gd name="T27" fmla="*/ 37 h 41"/>
                          <a:gd name="T28" fmla="*/ 0 w 57"/>
                          <a:gd name="T29" fmla="*/ 40 h 4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57" h="41">
                            <a:moveTo>
                              <a:pt x="0" y="40"/>
                            </a:moveTo>
                            <a:lnTo>
                              <a:pt x="5" y="29"/>
                            </a:lnTo>
                            <a:lnTo>
                              <a:pt x="5" y="8"/>
                            </a:lnTo>
                            <a:lnTo>
                              <a:pt x="5" y="0"/>
                            </a:lnTo>
                            <a:lnTo>
                              <a:pt x="18" y="2"/>
                            </a:lnTo>
                            <a:lnTo>
                              <a:pt x="23" y="9"/>
                            </a:lnTo>
                            <a:lnTo>
                              <a:pt x="29" y="11"/>
                            </a:lnTo>
                            <a:lnTo>
                              <a:pt x="36" y="11"/>
                            </a:lnTo>
                            <a:lnTo>
                              <a:pt x="39" y="20"/>
                            </a:lnTo>
                            <a:lnTo>
                              <a:pt x="47" y="24"/>
                            </a:lnTo>
                            <a:lnTo>
                              <a:pt x="56" y="31"/>
                            </a:lnTo>
                            <a:lnTo>
                              <a:pt x="53" y="37"/>
                            </a:lnTo>
                            <a:lnTo>
                              <a:pt x="40" y="38"/>
                            </a:lnTo>
                            <a:lnTo>
                              <a:pt x="18" y="37"/>
                            </a:lnTo>
                            <a:lnTo>
                              <a:pt x="0" y="4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4" name="Freeform 54">
                        <a:extLst>
                          <a:ext uri="{FF2B5EF4-FFF2-40B4-BE49-F238E27FC236}">
                            <a16:creationId xmlns:a16="http://schemas.microsoft.com/office/drawing/2014/main" id="{83FE5C09-126B-E915-4748-246CA38C9C8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28" y="2697"/>
                        <a:ext cx="26" cy="18"/>
                      </a:xfrm>
                      <a:custGeom>
                        <a:avLst/>
                        <a:gdLst>
                          <a:gd name="T0" fmla="*/ 8 w 23"/>
                          <a:gd name="T1" fmla="*/ 2 h 16"/>
                          <a:gd name="T2" fmla="*/ 0 w 23"/>
                          <a:gd name="T3" fmla="*/ 7 h 16"/>
                          <a:gd name="T4" fmla="*/ 6 w 23"/>
                          <a:gd name="T5" fmla="*/ 11 h 16"/>
                          <a:gd name="T6" fmla="*/ 14 w 23"/>
                          <a:gd name="T7" fmla="*/ 15 h 16"/>
                          <a:gd name="T8" fmla="*/ 22 w 23"/>
                          <a:gd name="T9" fmla="*/ 11 h 16"/>
                          <a:gd name="T10" fmla="*/ 22 w 23"/>
                          <a:gd name="T11" fmla="*/ 0 h 16"/>
                          <a:gd name="T12" fmla="*/ 8 w 23"/>
                          <a:gd name="T13" fmla="*/ 2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3" h="16">
                            <a:moveTo>
                              <a:pt x="8" y="2"/>
                            </a:moveTo>
                            <a:lnTo>
                              <a:pt x="0" y="7"/>
                            </a:lnTo>
                            <a:lnTo>
                              <a:pt x="6" y="11"/>
                            </a:lnTo>
                            <a:lnTo>
                              <a:pt x="14" y="15"/>
                            </a:lnTo>
                            <a:lnTo>
                              <a:pt x="22" y="11"/>
                            </a:lnTo>
                            <a:lnTo>
                              <a:pt x="22" y="0"/>
                            </a:lnTo>
                            <a:lnTo>
                              <a:pt x="8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5" name="Freeform 55">
                        <a:extLst>
                          <a:ext uri="{FF2B5EF4-FFF2-40B4-BE49-F238E27FC236}">
                            <a16:creationId xmlns:a16="http://schemas.microsoft.com/office/drawing/2014/main" id="{6C6CC2FF-E77C-9AE0-0DA0-836EF8349C0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3" y="2715"/>
                        <a:ext cx="56" cy="71"/>
                      </a:xfrm>
                      <a:custGeom>
                        <a:avLst/>
                        <a:gdLst>
                          <a:gd name="T0" fmla="*/ 0 w 50"/>
                          <a:gd name="T1" fmla="*/ 49 h 63"/>
                          <a:gd name="T2" fmla="*/ 6 w 50"/>
                          <a:gd name="T3" fmla="*/ 31 h 63"/>
                          <a:gd name="T4" fmla="*/ 19 w 50"/>
                          <a:gd name="T5" fmla="*/ 28 h 63"/>
                          <a:gd name="T6" fmla="*/ 21 w 50"/>
                          <a:gd name="T7" fmla="*/ 9 h 63"/>
                          <a:gd name="T8" fmla="*/ 43 w 50"/>
                          <a:gd name="T9" fmla="*/ 0 h 63"/>
                          <a:gd name="T10" fmla="*/ 41 w 50"/>
                          <a:gd name="T11" fmla="*/ 20 h 63"/>
                          <a:gd name="T12" fmla="*/ 41 w 50"/>
                          <a:gd name="T13" fmla="*/ 34 h 63"/>
                          <a:gd name="T14" fmla="*/ 49 w 50"/>
                          <a:gd name="T15" fmla="*/ 35 h 63"/>
                          <a:gd name="T16" fmla="*/ 47 w 50"/>
                          <a:gd name="T17" fmla="*/ 48 h 63"/>
                          <a:gd name="T18" fmla="*/ 37 w 50"/>
                          <a:gd name="T19" fmla="*/ 48 h 63"/>
                          <a:gd name="T20" fmla="*/ 34 w 50"/>
                          <a:gd name="T21" fmla="*/ 62 h 63"/>
                          <a:gd name="T22" fmla="*/ 14 w 50"/>
                          <a:gd name="T23" fmla="*/ 61 h 63"/>
                          <a:gd name="T24" fmla="*/ 0 w 50"/>
                          <a:gd name="T25" fmla="*/ 49 h 6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50" h="63">
                            <a:moveTo>
                              <a:pt x="0" y="49"/>
                            </a:moveTo>
                            <a:lnTo>
                              <a:pt x="6" y="31"/>
                            </a:lnTo>
                            <a:lnTo>
                              <a:pt x="19" y="28"/>
                            </a:lnTo>
                            <a:lnTo>
                              <a:pt x="21" y="9"/>
                            </a:lnTo>
                            <a:lnTo>
                              <a:pt x="43" y="0"/>
                            </a:lnTo>
                            <a:lnTo>
                              <a:pt x="41" y="20"/>
                            </a:lnTo>
                            <a:lnTo>
                              <a:pt x="41" y="34"/>
                            </a:lnTo>
                            <a:lnTo>
                              <a:pt x="49" y="35"/>
                            </a:lnTo>
                            <a:lnTo>
                              <a:pt x="47" y="48"/>
                            </a:lnTo>
                            <a:lnTo>
                              <a:pt x="37" y="48"/>
                            </a:lnTo>
                            <a:lnTo>
                              <a:pt x="34" y="62"/>
                            </a:lnTo>
                            <a:lnTo>
                              <a:pt x="14" y="61"/>
                            </a:lnTo>
                            <a:lnTo>
                              <a:pt x="0" y="4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6" name="Freeform 56">
                        <a:extLst>
                          <a:ext uri="{FF2B5EF4-FFF2-40B4-BE49-F238E27FC236}">
                            <a16:creationId xmlns:a16="http://schemas.microsoft.com/office/drawing/2014/main" id="{288AF7E9-7731-92E2-089D-67C36E4661B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95" y="3076"/>
                        <a:ext cx="207" cy="307"/>
                      </a:xfrm>
                      <a:custGeom>
                        <a:avLst/>
                        <a:gdLst>
                          <a:gd name="T0" fmla="*/ 149 w 185"/>
                          <a:gd name="T1" fmla="*/ 12 h 274"/>
                          <a:gd name="T2" fmla="*/ 136 w 185"/>
                          <a:gd name="T3" fmla="*/ 3 h 274"/>
                          <a:gd name="T4" fmla="*/ 111 w 185"/>
                          <a:gd name="T5" fmla="*/ 0 h 274"/>
                          <a:gd name="T6" fmla="*/ 103 w 185"/>
                          <a:gd name="T7" fmla="*/ 10 h 274"/>
                          <a:gd name="T8" fmla="*/ 62 w 185"/>
                          <a:gd name="T9" fmla="*/ 29 h 274"/>
                          <a:gd name="T10" fmla="*/ 42 w 185"/>
                          <a:gd name="T11" fmla="*/ 43 h 274"/>
                          <a:gd name="T12" fmla="*/ 28 w 185"/>
                          <a:gd name="T13" fmla="*/ 54 h 274"/>
                          <a:gd name="T14" fmla="*/ 17 w 185"/>
                          <a:gd name="T15" fmla="*/ 43 h 274"/>
                          <a:gd name="T16" fmla="*/ 14 w 185"/>
                          <a:gd name="T17" fmla="*/ 31 h 274"/>
                          <a:gd name="T18" fmla="*/ 6 w 185"/>
                          <a:gd name="T19" fmla="*/ 31 h 274"/>
                          <a:gd name="T20" fmla="*/ 0 w 185"/>
                          <a:gd name="T21" fmla="*/ 37 h 274"/>
                          <a:gd name="T22" fmla="*/ 0 w 185"/>
                          <a:gd name="T23" fmla="*/ 71 h 274"/>
                          <a:gd name="T24" fmla="*/ 15 w 185"/>
                          <a:gd name="T25" fmla="*/ 71 h 274"/>
                          <a:gd name="T26" fmla="*/ 21 w 185"/>
                          <a:gd name="T27" fmla="*/ 94 h 274"/>
                          <a:gd name="T28" fmla="*/ 29 w 185"/>
                          <a:gd name="T29" fmla="*/ 100 h 274"/>
                          <a:gd name="T30" fmla="*/ 31 w 185"/>
                          <a:gd name="T31" fmla="*/ 114 h 274"/>
                          <a:gd name="T32" fmla="*/ 36 w 185"/>
                          <a:gd name="T33" fmla="*/ 127 h 274"/>
                          <a:gd name="T34" fmla="*/ 45 w 185"/>
                          <a:gd name="T35" fmla="*/ 132 h 274"/>
                          <a:gd name="T36" fmla="*/ 47 w 185"/>
                          <a:gd name="T37" fmla="*/ 147 h 274"/>
                          <a:gd name="T38" fmla="*/ 51 w 185"/>
                          <a:gd name="T39" fmla="*/ 151 h 274"/>
                          <a:gd name="T40" fmla="*/ 57 w 185"/>
                          <a:gd name="T41" fmla="*/ 159 h 274"/>
                          <a:gd name="T42" fmla="*/ 61 w 185"/>
                          <a:gd name="T43" fmla="*/ 173 h 274"/>
                          <a:gd name="T44" fmla="*/ 68 w 185"/>
                          <a:gd name="T45" fmla="*/ 187 h 274"/>
                          <a:gd name="T46" fmla="*/ 75 w 185"/>
                          <a:gd name="T47" fmla="*/ 193 h 274"/>
                          <a:gd name="T48" fmla="*/ 71 w 185"/>
                          <a:gd name="T49" fmla="*/ 199 h 274"/>
                          <a:gd name="T50" fmla="*/ 76 w 185"/>
                          <a:gd name="T51" fmla="*/ 212 h 274"/>
                          <a:gd name="T52" fmla="*/ 91 w 185"/>
                          <a:gd name="T53" fmla="*/ 221 h 274"/>
                          <a:gd name="T54" fmla="*/ 105 w 185"/>
                          <a:gd name="T55" fmla="*/ 239 h 274"/>
                          <a:gd name="T56" fmla="*/ 127 w 185"/>
                          <a:gd name="T57" fmla="*/ 247 h 274"/>
                          <a:gd name="T58" fmla="*/ 147 w 185"/>
                          <a:gd name="T59" fmla="*/ 263 h 274"/>
                          <a:gd name="T60" fmla="*/ 159 w 185"/>
                          <a:gd name="T61" fmla="*/ 273 h 274"/>
                          <a:gd name="T62" fmla="*/ 170 w 185"/>
                          <a:gd name="T63" fmla="*/ 263 h 274"/>
                          <a:gd name="T64" fmla="*/ 174 w 185"/>
                          <a:gd name="T65" fmla="*/ 251 h 274"/>
                          <a:gd name="T66" fmla="*/ 179 w 185"/>
                          <a:gd name="T67" fmla="*/ 249 h 274"/>
                          <a:gd name="T68" fmla="*/ 174 w 185"/>
                          <a:gd name="T69" fmla="*/ 241 h 274"/>
                          <a:gd name="T70" fmla="*/ 176 w 185"/>
                          <a:gd name="T71" fmla="*/ 215 h 274"/>
                          <a:gd name="T72" fmla="*/ 176 w 185"/>
                          <a:gd name="T73" fmla="*/ 196 h 274"/>
                          <a:gd name="T74" fmla="*/ 182 w 185"/>
                          <a:gd name="T75" fmla="*/ 190 h 274"/>
                          <a:gd name="T76" fmla="*/ 184 w 185"/>
                          <a:gd name="T77" fmla="*/ 175 h 274"/>
                          <a:gd name="T78" fmla="*/ 173 w 185"/>
                          <a:gd name="T79" fmla="*/ 158 h 274"/>
                          <a:gd name="T80" fmla="*/ 160 w 185"/>
                          <a:gd name="T81" fmla="*/ 151 h 274"/>
                          <a:gd name="T82" fmla="*/ 155 w 185"/>
                          <a:gd name="T83" fmla="*/ 134 h 274"/>
                          <a:gd name="T84" fmla="*/ 143 w 185"/>
                          <a:gd name="T85" fmla="*/ 140 h 274"/>
                          <a:gd name="T86" fmla="*/ 131 w 185"/>
                          <a:gd name="T87" fmla="*/ 138 h 274"/>
                          <a:gd name="T88" fmla="*/ 129 w 185"/>
                          <a:gd name="T89" fmla="*/ 129 h 274"/>
                          <a:gd name="T90" fmla="*/ 119 w 185"/>
                          <a:gd name="T91" fmla="*/ 128 h 274"/>
                          <a:gd name="T92" fmla="*/ 115 w 185"/>
                          <a:gd name="T93" fmla="*/ 118 h 274"/>
                          <a:gd name="T94" fmla="*/ 105 w 185"/>
                          <a:gd name="T95" fmla="*/ 110 h 274"/>
                          <a:gd name="T96" fmla="*/ 102 w 185"/>
                          <a:gd name="T97" fmla="*/ 100 h 274"/>
                          <a:gd name="T98" fmla="*/ 104 w 185"/>
                          <a:gd name="T99" fmla="*/ 87 h 274"/>
                          <a:gd name="T100" fmla="*/ 113 w 185"/>
                          <a:gd name="T101" fmla="*/ 82 h 274"/>
                          <a:gd name="T102" fmla="*/ 120 w 185"/>
                          <a:gd name="T103" fmla="*/ 77 h 274"/>
                          <a:gd name="T104" fmla="*/ 116 w 185"/>
                          <a:gd name="T105" fmla="*/ 67 h 274"/>
                          <a:gd name="T106" fmla="*/ 120 w 185"/>
                          <a:gd name="T107" fmla="*/ 54 h 274"/>
                          <a:gd name="T108" fmla="*/ 131 w 185"/>
                          <a:gd name="T109" fmla="*/ 47 h 274"/>
                          <a:gd name="T110" fmla="*/ 143 w 185"/>
                          <a:gd name="T111" fmla="*/ 50 h 274"/>
                          <a:gd name="T112" fmla="*/ 155 w 185"/>
                          <a:gd name="T113" fmla="*/ 44 h 274"/>
                          <a:gd name="T114" fmla="*/ 159 w 185"/>
                          <a:gd name="T115" fmla="*/ 31 h 274"/>
                          <a:gd name="T116" fmla="*/ 149 w 185"/>
                          <a:gd name="T117" fmla="*/ 12 h 2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</a:cxnLst>
                        <a:rect l="0" t="0" r="r" b="b"/>
                        <a:pathLst>
                          <a:path w="185" h="274">
                            <a:moveTo>
                              <a:pt x="149" y="12"/>
                            </a:moveTo>
                            <a:lnTo>
                              <a:pt x="136" y="3"/>
                            </a:lnTo>
                            <a:lnTo>
                              <a:pt x="111" y="0"/>
                            </a:lnTo>
                            <a:lnTo>
                              <a:pt x="103" y="10"/>
                            </a:lnTo>
                            <a:lnTo>
                              <a:pt x="62" y="29"/>
                            </a:lnTo>
                            <a:lnTo>
                              <a:pt x="42" y="43"/>
                            </a:lnTo>
                            <a:lnTo>
                              <a:pt x="28" y="54"/>
                            </a:lnTo>
                            <a:lnTo>
                              <a:pt x="17" y="43"/>
                            </a:lnTo>
                            <a:lnTo>
                              <a:pt x="14" y="31"/>
                            </a:lnTo>
                            <a:lnTo>
                              <a:pt x="6" y="31"/>
                            </a:lnTo>
                            <a:lnTo>
                              <a:pt x="0" y="37"/>
                            </a:lnTo>
                            <a:lnTo>
                              <a:pt x="0" y="71"/>
                            </a:lnTo>
                            <a:lnTo>
                              <a:pt x="15" y="71"/>
                            </a:lnTo>
                            <a:lnTo>
                              <a:pt x="21" y="94"/>
                            </a:lnTo>
                            <a:lnTo>
                              <a:pt x="29" y="100"/>
                            </a:lnTo>
                            <a:lnTo>
                              <a:pt x="31" y="114"/>
                            </a:lnTo>
                            <a:lnTo>
                              <a:pt x="36" y="127"/>
                            </a:lnTo>
                            <a:lnTo>
                              <a:pt x="45" y="132"/>
                            </a:lnTo>
                            <a:lnTo>
                              <a:pt x="47" y="147"/>
                            </a:lnTo>
                            <a:lnTo>
                              <a:pt x="51" y="151"/>
                            </a:lnTo>
                            <a:lnTo>
                              <a:pt x="57" y="159"/>
                            </a:lnTo>
                            <a:lnTo>
                              <a:pt x="61" y="173"/>
                            </a:lnTo>
                            <a:lnTo>
                              <a:pt x="68" y="187"/>
                            </a:lnTo>
                            <a:lnTo>
                              <a:pt x="75" y="193"/>
                            </a:lnTo>
                            <a:lnTo>
                              <a:pt x="71" y="199"/>
                            </a:lnTo>
                            <a:lnTo>
                              <a:pt x="76" y="212"/>
                            </a:lnTo>
                            <a:lnTo>
                              <a:pt x="91" y="221"/>
                            </a:lnTo>
                            <a:lnTo>
                              <a:pt x="105" y="239"/>
                            </a:lnTo>
                            <a:lnTo>
                              <a:pt x="127" y="247"/>
                            </a:lnTo>
                            <a:lnTo>
                              <a:pt x="147" y="263"/>
                            </a:lnTo>
                            <a:lnTo>
                              <a:pt x="159" y="273"/>
                            </a:lnTo>
                            <a:lnTo>
                              <a:pt x="170" y="263"/>
                            </a:lnTo>
                            <a:lnTo>
                              <a:pt x="174" y="251"/>
                            </a:lnTo>
                            <a:lnTo>
                              <a:pt x="179" y="249"/>
                            </a:lnTo>
                            <a:lnTo>
                              <a:pt x="174" y="241"/>
                            </a:lnTo>
                            <a:lnTo>
                              <a:pt x="176" y="215"/>
                            </a:lnTo>
                            <a:lnTo>
                              <a:pt x="176" y="196"/>
                            </a:lnTo>
                            <a:lnTo>
                              <a:pt x="182" y="190"/>
                            </a:lnTo>
                            <a:lnTo>
                              <a:pt x="184" y="175"/>
                            </a:lnTo>
                            <a:lnTo>
                              <a:pt x="173" y="158"/>
                            </a:lnTo>
                            <a:lnTo>
                              <a:pt x="160" y="151"/>
                            </a:lnTo>
                            <a:lnTo>
                              <a:pt x="155" y="134"/>
                            </a:lnTo>
                            <a:lnTo>
                              <a:pt x="143" y="140"/>
                            </a:lnTo>
                            <a:lnTo>
                              <a:pt x="131" y="138"/>
                            </a:lnTo>
                            <a:lnTo>
                              <a:pt x="129" y="129"/>
                            </a:lnTo>
                            <a:lnTo>
                              <a:pt x="119" y="128"/>
                            </a:lnTo>
                            <a:lnTo>
                              <a:pt x="115" y="118"/>
                            </a:lnTo>
                            <a:lnTo>
                              <a:pt x="105" y="110"/>
                            </a:lnTo>
                            <a:lnTo>
                              <a:pt x="102" y="100"/>
                            </a:lnTo>
                            <a:lnTo>
                              <a:pt x="104" y="87"/>
                            </a:lnTo>
                            <a:lnTo>
                              <a:pt x="113" y="82"/>
                            </a:lnTo>
                            <a:lnTo>
                              <a:pt x="120" y="77"/>
                            </a:lnTo>
                            <a:lnTo>
                              <a:pt x="116" y="67"/>
                            </a:lnTo>
                            <a:lnTo>
                              <a:pt x="120" y="54"/>
                            </a:lnTo>
                            <a:lnTo>
                              <a:pt x="131" y="47"/>
                            </a:lnTo>
                            <a:lnTo>
                              <a:pt x="143" y="50"/>
                            </a:lnTo>
                            <a:lnTo>
                              <a:pt x="155" y="44"/>
                            </a:lnTo>
                            <a:lnTo>
                              <a:pt x="159" y="31"/>
                            </a:lnTo>
                            <a:lnTo>
                              <a:pt x="149" y="1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7" name="Freeform 57">
                        <a:extLst>
                          <a:ext uri="{FF2B5EF4-FFF2-40B4-BE49-F238E27FC236}">
                            <a16:creationId xmlns:a16="http://schemas.microsoft.com/office/drawing/2014/main" id="{5F92B263-02DC-1417-D102-31A0EF72A8C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26" y="2814"/>
                        <a:ext cx="185" cy="277"/>
                      </a:xfrm>
                      <a:custGeom>
                        <a:avLst/>
                        <a:gdLst>
                          <a:gd name="T0" fmla="*/ 23 w 166"/>
                          <a:gd name="T1" fmla="*/ 95 h 248"/>
                          <a:gd name="T2" fmla="*/ 26 w 166"/>
                          <a:gd name="T3" fmla="*/ 63 h 248"/>
                          <a:gd name="T4" fmla="*/ 40 w 166"/>
                          <a:gd name="T5" fmla="*/ 76 h 248"/>
                          <a:gd name="T6" fmla="*/ 41 w 166"/>
                          <a:gd name="T7" fmla="*/ 53 h 248"/>
                          <a:gd name="T8" fmla="*/ 57 w 166"/>
                          <a:gd name="T9" fmla="*/ 48 h 248"/>
                          <a:gd name="T10" fmla="*/ 58 w 166"/>
                          <a:gd name="T11" fmla="*/ 31 h 248"/>
                          <a:gd name="T12" fmla="*/ 74 w 166"/>
                          <a:gd name="T13" fmla="*/ 20 h 248"/>
                          <a:gd name="T14" fmla="*/ 91 w 166"/>
                          <a:gd name="T15" fmla="*/ 18 h 248"/>
                          <a:gd name="T16" fmla="*/ 96 w 166"/>
                          <a:gd name="T17" fmla="*/ 6 h 248"/>
                          <a:gd name="T18" fmla="*/ 106 w 166"/>
                          <a:gd name="T19" fmla="*/ 0 h 248"/>
                          <a:gd name="T20" fmla="*/ 113 w 166"/>
                          <a:gd name="T21" fmla="*/ 6 h 248"/>
                          <a:gd name="T22" fmla="*/ 102 w 166"/>
                          <a:gd name="T23" fmla="*/ 20 h 248"/>
                          <a:gd name="T24" fmla="*/ 96 w 166"/>
                          <a:gd name="T25" fmla="*/ 42 h 248"/>
                          <a:gd name="T26" fmla="*/ 85 w 166"/>
                          <a:gd name="T27" fmla="*/ 49 h 248"/>
                          <a:gd name="T28" fmla="*/ 98 w 166"/>
                          <a:gd name="T29" fmla="*/ 67 h 248"/>
                          <a:gd name="T30" fmla="*/ 95 w 166"/>
                          <a:gd name="T31" fmla="*/ 84 h 248"/>
                          <a:gd name="T32" fmla="*/ 121 w 166"/>
                          <a:gd name="T33" fmla="*/ 86 h 248"/>
                          <a:gd name="T34" fmla="*/ 121 w 166"/>
                          <a:gd name="T35" fmla="*/ 95 h 248"/>
                          <a:gd name="T36" fmla="*/ 143 w 166"/>
                          <a:gd name="T37" fmla="*/ 105 h 248"/>
                          <a:gd name="T38" fmla="*/ 165 w 166"/>
                          <a:gd name="T39" fmla="*/ 113 h 248"/>
                          <a:gd name="T40" fmla="*/ 165 w 166"/>
                          <a:gd name="T41" fmla="*/ 141 h 248"/>
                          <a:gd name="T42" fmla="*/ 161 w 166"/>
                          <a:gd name="T43" fmla="*/ 160 h 248"/>
                          <a:gd name="T44" fmla="*/ 162 w 166"/>
                          <a:gd name="T45" fmla="*/ 173 h 248"/>
                          <a:gd name="T46" fmla="*/ 138 w 166"/>
                          <a:gd name="T47" fmla="*/ 182 h 248"/>
                          <a:gd name="T48" fmla="*/ 132 w 166"/>
                          <a:gd name="T49" fmla="*/ 192 h 248"/>
                          <a:gd name="T50" fmla="*/ 140 w 166"/>
                          <a:gd name="T51" fmla="*/ 199 h 248"/>
                          <a:gd name="T52" fmla="*/ 132 w 166"/>
                          <a:gd name="T53" fmla="*/ 204 h 248"/>
                          <a:gd name="T54" fmla="*/ 135 w 166"/>
                          <a:gd name="T55" fmla="*/ 233 h 248"/>
                          <a:gd name="T56" fmla="*/ 135 w 166"/>
                          <a:gd name="T57" fmla="*/ 245 h 248"/>
                          <a:gd name="T58" fmla="*/ 121 w 166"/>
                          <a:gd name="T59" fmla="*/ 247 h 248"/>
                          <a:gd name="T60" fmla="*/ 107 w 166"/>
                          <a:gd name="T61" fmla="*/ 238 h 248"/>
                          <a:gd name="T62" fmla="*/ 83 w 166"/>
                          <a:gd name="T63" fmla="*/ 235 h 248"/>
                          <a:gd name="T64" fmla="*/ 70 w 166"/>
                          <a:gd name="T65" fmla="*/ 219 h 248"/>
                          <a:gd name="T66" fmla="*/ 55 w 166"/>
                          <a:gd name="T67" fmla="*/ 209 h 248"/>
                          <a:gd name="T68" fmla="*/ 44 w 166"/>
                          <a:gd name="T69" fmla="*/ 199 h 248"/>
                          <a:gd name="T70" fmla="*/ 21 w 166"/>
                          <a:gd name="T71" fmla="*/ 200 h 248"/>
                          <a:gd name="T72" fmla="*/ 0 w 166"/>
                          <a:gd name="T73" fmla="*/ 188 h 248"/>
                          <a:gd name="T74" fmla="*/ 11 w 166"/>
                          <a:gd name="T75" fmla="*/ 171 h 248"/>
                          <a:gd name="T76" fmla="*/ 14 w 166"/>
                          <a:gd name="T77" fmla="*/ 163 h 248"/>
                          <a:gd name="T78" fmla="*/ 27 w 166"/>
                          <a:gd name="T79" fmla="*/ 161 h 248"/>
                          <a:gd name="T80" fmla="*/ 23 w 166"/>
                          <a:gd name="T81" fmla="*/ 95 h 24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</a:cxnLst>
                        <a:rect l="0" t="0" r="r" b="b"/>
                        <a:pathLst>
                          <a:path w="166" h="248">
                            <a:moveTo>
                              <a:pt x="23" y="95"/>
                            </a:moveTo>
                            <a:lnTo>
                              <a:pt x="26" y="63"/>
                            </a:lnTo>
                            <a:lnTo>
                              <a:pt x="40" y="76"/>
                            </a:lnTo>
                            <a:lnTo>
                              <a:pt x="41" y="53"/>
                            </a:lnTo>
                            <a:lnTo>
                              <a:pt x="57" y="48"/>
                            </a:lnTo>
                            <a:lnTo>
                              <a:pt x="58" y="31"/>
                            </a:lnTo>
                            <a:lnTo>
                              <a:pt x="74" y="20"/>
                            </a:lnTo>
                            <a:lnTo>
                              <a:pt x="91" y="18"/>
                            </a:lnTo>
                            <a:lnTo>
                              <a:pt x="96" y="6"/>
                            </a:lnTo>
                            <a:lnTo>
                              <a:pt x="106" y="0"/>
                            </a:lnTo>
                            <a:lnTo>
                              <a:pt x="113" y="6"/>
                            </a:lnTo>
                            <a:lnTo>
                              <a:pt x="102" y="20"/>
                            </a:lnTo>
                            <a:lnTo>
                              <a:pt x="96" y="42"/>
                            </a:lnTo>
                            <a:lnTo>
                              <a:pt x="85" y="49"/>
                            </a:lnTo>
                            <a:lnTo>
                              <a:pt x="98" y="67"/>
                            </a:lnTo>
                            <a:lnTo>
                              <a:pt x="95" y="84"/>
                            </a:lnTo>
                            <a:lnTo>
                              <a:pt x="121" y="86"/>
                            </a:lnTo>
                            <a:lnTo>
                              <a:pt x="121" y="95"/>
                            </a:lnTo>
                            <a:lnTo>
                              <a:pt x="143" y="105"/>
                            </a:lnTo>
                            <a:lnTo>
                              <a:pt x="165" y="113"/>
                            </a:lnTo>
                            <a:lnTo>
                              <a:pt x="165" y="141"/>
                            </a:lnTo>
                            <a:lnTo>
                              <a:pt x="161" y="160"/>
                            </a:lnTo>
                            <a:lnTo>
                              <a:pt x="162" y="173"/>
                            </a:lnTo>
                            <a:lnTo>
                              <a:pt x="138" y="182"/>
                            </a:lnTo>
                            <a:lnTo>
                              <a:pt x="132" y="192"/>
                            </a:lnTo>
                            <a:lnTo>
                              <a:pt x="140" y="199"/>
                            </a:lnTo>
                            <a:lnTo>
                              <a:pt x="132" y="204"/>
                            </a:lnTo>
                            <a:lnTo>
                              <a:pt x="135" y="233"/>
                            </a:lnTo>
                            <a:lnTo>
                              <a:pt x="135" y="245"/>
                            </a:lnTo>
                            <a:lnTo>
                              <a:pt x="121" y="247"/>
                            </a:lnTo>
                            <a:lnTo>
                              <a:pt x="107" y="238"/>
                            </a:lnTo>
                            <a:lnTo>
                              <a:pt x="83" y="235"/>
                            </a:lnTo>
                            <a:lnTo>
                              <a:pt x="70" y="219"/>
                            </a:lnTo>
                            <a:lnTo>
                              <a:pt x="55" y="209"/>
                            </a:lnTo>
                            <a:lnTo>
                              <a:pt x="44" y="199"/>
                            </a:lnTo>
                            <a:lnTo>
                              <a:pt x="21" y="200"/>
                            </a:lnTo>
                            <a:lnTo>
                              <a:pt x="0" y="188"/>
                            </a:lnTo>
                            <a:lnTo>
                              <a:pt x="11" y="171"/>
                            </a:lnTo>
                            <a:lnTo>
                              <a:pt x="14" y="163"/>
                            </a:lnTo>
                            <a:lnTo>
                              <a:pt x="27" y="161"/>
                            </a:lnTo>
                            <a:lnTo>
                              <a:pt x="23" y="9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8" name="Freeform 60">
                        <a:extLst>
                          <a:ext uri="{FF2B5EF4-FFF2-40B4-BE49-F238E27FC236}">
                            <a16:creationId xmlns:a16="http://schemas.microsoft.com/office/drawing/2014/main" id="{A757B214-A741-539F-F2D2-2174565ECDD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70" y="2703"/>
                        <a:ext cx="31" cy="53"/>
                      </a:xfrm>
                      <a:custGeom>
                        <a:avLst/>
                        <a:gdLst>
                          <a:gd name="T0" fmla="*/ 2 w 29"/>
                          <a:gd name="T1" fmla="*/ 13 h 48"/>
                          <a:gd name="T2" fmla="*/ 10 w 29"/>
                          <a:gd name="T3" fmla="*/ 10 h 48"/>
                          <a:gd name="T4" fmla="*/ 28 w 29"/>
                          <a:gd name="T5" fmla="*/ 0 h 48"/>
                          <a:gd name="T6" fmla="*/ 25 w 29"/>
                          <a:gd name="T7" fmla="*/ 19 h 48"/>
                          <a:gd name="T8" fmla="*/ 28 w 29"/>
                          <a:gd name="T9" fmla="*/ 39 h 48"/>
                          <a:gd name="T10" fmla="*/ 18 w 29"/>
                          <a:gd name="T11" fmla="*/ 46 h 48"/>
                          <a:gd name="T12" fmla="*/ 8 w 29"/>
                          <a:gd name="T13" fmla="*/ 47 h 48"/>
                          <a:gd name="T14" fmla="*/ 0 w 29"/>
                          <a:gd name="T15" fmla="*/ 45 h 48"/>
                          <a:gd name="T16" fmla="*/ 0 w 29"/>
                          <a:gd name="T17" fmla="*/ 32 h 48"/>
                          <a:gd name="T18" fmla="*/ 2 w 29"/>
                          <a:gd name="T19" fmla="*/ 13 h 4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9" h="48">
                            <a:moveTo>
                              <a:pt x="2" y="13"/>
                            </a:moveTo>
                            <a:lnTo>
                              <a:pt x="10" y="10"/>
                            </a:lnTo>
                            <a:lnTo>
                              <a:pt x="28" y="0"/>
                            </a:lnTo>
                            <a:lnTo>
                              <a:pt x="25" y="19"/>
                            </a:lnTo>
                            <a:lnTo>
                              <a:pt x="28" y="39"/>
                            </a:lnTo>
                            <a:lnTo>
                              <a:pt x="18" y="46"/>
                            </a:lnTo>
                            <a:lnTo>
                              <a:pt x="8" y="47"/>
                            </a:lnTo>
                            <a:lnTo>
                              <a:pt x="0" y="45"/>
                            </a:lnTo>
                            <a:lnTo>
                              <a:pt x="0" y="32"/>
                            </a:lnTo>
                            <a:lnTo>
                              <a:pt x="2" y="1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79" name="Freeform 61">
                        <a:extLst>
                          <a:ext uri="{FF2B5EF4-FFF2-40B4-BE49-F238E27FC236}">
                            <a16:creationId xmlns:a16="http://schemas.microsoft.com/office/drawing/2014/main" id="{46C442AA-B1C0-9DF3-E422-69AA06253A3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19" y="2843"/>
                        <a:ext cx="55" cy="34"/>
                      </a:xfrm>
                      <a:custGeom>
                        <a:avLst/>
                        <a:gdLst>
                          <a:gd name="T0" fmla="*/ 33 w 49"/>
                          <a:gd name="T1" fmla="*/ 2 h 31"/>
                          <a:gd name="T2" fmla="*/ 1 w 49"/>
                          <a:gd name="T3" fmla="*/ 0 h 31"/>
                          <a:gd name="T4" fmla="*/ 0 w 49"/>
                          <a:gd name="T5" fmla="*/ 12 h 31"/>
                          <a:gd name="T6" fmla="*/ 7 w 49"/>
                          <a:gd name="T7" fmla="*/ 23 h 31"/>
                          <a:gd name="T8" fmla="*/ 35 w 49"/>
                          <a:gd name="T9" fmla="*/ 30 h 31"/>
                          <a:gd name="T10" fmla="*/ 48 w 49"/>
                          <a:gd name="T11" fmla="*/ 23 h 31"/>
                          <a:gd name="T12" fmla="*/ 47 w 49"/>
                          <a:gd name="T13" fmla="*/ 10 h 31"/>
                          <a:gd name="T14" fmla="*/ 33 w 49"/>
                          <a:gd name="T15" fmla="*/ 2 h 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9" h="31">
                            <a:moveTo>
                              <a:pt x="33" y="2"/>
                            </a:moveTo>
                            <a:lnTo>
                              <a:pt x="1" y="0"/>
                            </a:lnTo>
                            <a:lnTo>
                              <a:pt x="0" y="12"/>
                            </a:lnTo>
                            <a:lnTo>
                              <a:pt x="7" y="23"/>
                            </a:lnTo>
                            <a:lnTo>
                              <a:pt x="35" y="30"/>
                            </a:lnTo>
                            <a:lnTo>
                              <a:pt x="48" y="23"/>
                            </a:lnTo>
                            <a:lnTo>
                              <a:pt x="47" y="10"/>
                            </a:lnTo>
                            <a:lnTo>
                              <a:pt x="33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0" name="Freeform 62">
                        <a:extLst>
                          <a:ext uri="{FF2B5EF4-FFF2-40B4-BE49-F238E27FC236}">
                            <a16:creationId xmlns:a16="http://schemas.microsoft.com/office/drawing/2014/main" id="{20252201-7344-14BF-E677-3B3A48C7A72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21" y="2814"/>
                        <a:ext cx="214" cy="215"/>
                      </a:xfrm>
                      <a:custGeom>
                        <a:avLst/>
                        <a:gdLst>
                          <a:gd name="T0" fmla="*/ 28 w 191"/>
                          <a:gd name="T1" fmla="*/ 6 h 193"/>
                          <a:gd name="T2" fmla="*/ 16 w 191"/>
                          <a:gd name="T3" fmla="*/ 19 h 193"/>
                          <a:gd name="T4" fmla="*/ 10 w 191"/>
                          <a:gd name="T5" fmla="*/ 42 h 193"/>
                          <a:gd name="T6" fmla="*/ 0 w 191"/>
                          <a:gd name="T7" fmla="*/ 49 h 193"/>
                          <a:gd name="T8" fmla="*/ 13 w 191"/>
                          <a:gd name="T9" fmla="*/ 67 h 193"/>
                          <a:gd name="T10" fmla="*/ 9 w 191"/>
                          <a:gd name="T11" fmla="*/ 84 h 193"/>
                          <a:gd name="T12" fmla="*/ 36 w 191"/>
                          <a:gd name="T13" fmla="*/ 85 h 193"/>
                          <a:gd name="T14" fmla="*/ 36 w 191"/>
                          <a:gd name="T15" fmla="*/ 95 h 193"/>
                          <a:gd name="T16" fmla="*/ 58 w 191"/>
                          <a:gd name="T17" fmla="*/ 105 h 193"/>
                          <a:gd name="T18" fmla="*/ 80 w 191"/>
                          <a:gd name="T19" fmla="*/ 112 h 193"/>
                          <a:gd name="T20" fmla="*/ 80 w 191"/>
                          <a:gd name="T21" fmla="*/ 140 h 193"/>
                          <a:gd name="T22" fmla="*/ 75 w 191"/>
                          <a:gd name="T23" fmla="*/ 159 h 193"/>
                          <a:gd name="T24" fmla="*/ 77 w 191"/>
                          <a:gd name="T25" fmla="*/ 173 h 193"/>
                          <a:gd name="T26" fmla="*/ 87 w 191"/>
                          <a:gd name="T27" fmla="*/ 176 h 193"/>
                          <a:gd name="T28" fmla="*/ 94 w 191"/>
                          <a:gd name="T29" fmla="*/ 186 h 193"/>
                          <a:gd name="T30" fmla="*/ 105 w 191"/>
                          <a:gd name="T31" fmla="*/ 192 h 193"/>
                          <a:gd name="T32" fmla="*/ 120 w 191"/>
                          <a:gd name="T33" fmla="*/ 189 h 193"/>
                          <a:gd name="T34" fmla="*/ 132 w 191"/>
                          <a:gd name="T35" fmla="*/ 180 h 193"/>
                          <a:gd name="T36" fmla="*/ 131 w 191"/>
                          <a:gd name="T37" fmla="*/ 169 h 193"/>
                          <a:gd name="T38" fmla="*/ 122 w 191"/>
                          <a:gd name="T39" fmla="*/ 162 h 193"/>
                          <a:gd name="T40" fmla="*/ 120 w 191"/>
                          <a:gd name="T41" fmla="*/ 154 h 193"/>
                          <a:gd name="T42" fmla="*/ 124 w 191"/>
                          <a:gd name="T43" fmla="*/ 140 h 193"/>
                          <a:gd name="T44" fmla="*/ 130 w 191"/>
                          <a:gd name="T45" fmla="*/ 139 h 193"/>
                          <a:gd name="T46" fmla="*/ 143 w 191"/>
                          <a:gd name="T47" fmla="*/ 150 h 193"/>
                          <a:gd name="T48" fmla="*/ 150 w 191"/>
                          <a:gd name="T49" fmla="*/ 145 h 193"/>
                          <a:gd name="T50" fmla="*/ 176 w 191"/>
                          <a:gd name="T51" fmla="*/ 143 h 193"/>
                          <a:gd name="T52" fmla="*/ 179 w 191"/>
                          <a:gd name="T53" fmla="*/ 134 h 193"/>
                          <a:gd name="T54" fmla="*/ 179 w 191"/>
                          <a:gd name="T55" fmla="*/ 123 h 193"/>
                          <a:gd name="T56" fmla="*/ 172 w 191"/>
                          <a:gd name="T57" fmla="*/ 114 h 193"/>
                          <a:gd name="T58" fmla="*/ 173 w 191"/>
                          <a:gd name="T59" fmla="*/ 100 h 193"/>
                          <a:gd name="T60" fmla="*/ 182 w 191"/>
                          <a:gd name="T61" fmla="*/ 92 h 193"/>
                          <a:gd name="T62" fmla="*/ 184 w 191"/>
                          <a:gd name="T63" fmla="*/ 85 h 193"/>
                          <a:gd name="T64" fmla="*/ 190 w 191"/>
                          <a:gd name="T65" fmla="*/ 79 h 193"/>
                          <a:gd name="T66" fmla="*/ 190 w 191"/>
                          <a:gd name="T67" fmla="*/ 64 h 193"/>
                          <a:gd name="T68" fmla="*/ 184 w 191"/>
                          <a:gd name="T69" fmla="*/ 61 h 193"/>
                          <a:gd name="T70" fmla="*/ 179 w 191"/>
                          <a:gd name="T71" fmla="*/ 47 h 193"/>
                          <a:gd name="T72" fmla="*/ 172 w 191"/>
                          <a:gd name="T73" fmla="*/ 39 h 193"/>
                          <a:gd name="T74" fmla="*/ 176 w 191"/>
                          <a:gd name="T75" fmla="*/ 35 h 193"/>
                          <a:gd name="T76" fmla="*/ 176 w 191"/>
                          <a:gd name="T77" fmla="*/ 28 h 193"/>
                          <a:gd name="T78" fmla="*/ 154 w 191"/>
                          <a:gd name="T79" fmla="*/ 27 h 193"/>
                          <a:gd name="T80" fmla="*/ 137 w 191"/>
                          <a:gd name="T81" fmla="*/ 30 h 193"/>
                          <a:gd name="T82" fmla="*/ 128 w 191"/>
                          <a:gd name="T83" fmla="*/ 37 h 193"/>
                          <a:gd name="T84" fmla="*/ 117 w 191"/>
                          <a:gd name="T85" fmla="*/ 35 h 193"/>
                          <a:gd name="T86" fmla="*/ 86 w 191"/>
                          <a:gd name="T87" fmla="*/ 33 h 193"/>
                          <a:gd name="T88" fmla="*/ 83 w 191"/>
                          <a:gd name="T89" fmla="*/ 25 h 193"/>
                          <a:gd name="T90" fmla="*/ 75 w 191"/>
                          <a:gd name="T91" fmla="*/ 22 h 193"/>
                          <a:gd name="T92" fmla="*/ 62 w 191"/>
                          <a:gd name="T93" fmla="*/ 18 h 193"/>
                          <a:gd name="T94" fmla="*/ 59 w 191"/>
                          <a:gd name="T95" fmla="*/ 9 h 193"/>
                          <a:gd name="T96" fmla="*/ 48 w 191"/>
                          <a:gd name="T97" fmla="*/ 6 h 193"/>
                          <a:gd name="T98" fmla="*/ 48 w 191"/>
                          <a:gd name="T99" fmla="*/ 0 h 193"/>
                          <a:gd name="T100" fmla="*/ 43 w 191"/>
                          <a:gd name="T101" fmla="*/ 6 h 193"/>
                          <a:gd name="T102" fmla="*/ 28 w 191"/>
                          <a:gd name="T103" fmla="*/ 6 h 19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</a:cxnLst>
                        <a:rect l="0" t="0" r="r" b="b"/>
                        <a:pathLst>
                          <a:path w="191" h="193">
                            <a:moveTo>
                              <a:pt x="28" y="6"/>
                            </a:moveTo>
                            <a:lnTo>
                              <a:pt x="16" y="19"/>
                            </a:lnTo>
                            <a:lnTo>
                              <a:pt x="10" y="42"/>
                            </a:lnTo>
                            <a:lnTo>
                              <a:pt x="0" y="49"/>
                            </a:lnTo>
                            <a:lnTo>
                              <a:pt x="13" y="67"/>
                            </a:lnTo>
                            <a:lnTo>
                              <a:pt x="9" y="84"/>
                            </a:lnTo>
                            <a:lnTo>
                              <a:pt x="36" y="85"/>
                            </a:lnTo>
                            <a:lnTo>
                              <a:pt x="36" y="95"/>
                            </a:lnTo>
                            <a:lnTo>
                              <a:pt x="58" y="105"/>
                            </a:lnTo>
                            <a:lnTo>
                              <a:pt x="80" y="112"/>
                            </a:lnTo>
                            <a:lnTo>
                              <a:pt x="80" y="140"/>
                            </a:lnTo>
                            <a:lnTo>
                              <a:pt x="75" y="159"/>
                            </a:lnTo>
                            <a:lnTo>
                              <a:pt x="77" y="173"/>
                            </a:lnTo>
                            <a:lnTo>
                              <a:pt x="87" y="176"/>
                            </a:lnTo>
                            <a:lnTo>
                              <a:pt x="94" y="186"/>
                            </a:lnTo>
                            <a:lnTo>
                              <a:pt x="105" y="192"/>
                            </a:lnTo>
                            <a:lnTo>
                              <a:pt x="120" y="189"/>
                            </a:lnTo>
                            <a:lnTo>
                              <a:pt x="132" y="180"/>
                            </a:lnTo>
                            <a:lnTo>
                              <a:pt x="131" y="169"/>
                            </a:lnTo>
                            <a:lnTo>
                              <a:pt x="122" y="162"/>
                            </a:lnTo>
                            <a:lnTo>
                              <a:pt x="120" y="154"/>
                            </a:lnTo>
                            <a:lnTo>
                              <a:pt x="124" y="140"/>
                            </a:lnTo>
                            <a:lnTo>
                              <a:pt x="130" y="139"/>
                            </a:lnTo>
                            <a:lnTo>
                              <a:pt x="143" y="150"/>
                            </a:lnTo>
                            <a:lnTo>
                              <a:pt x="150" y="145"/>
                            </a:lnTo>
                            <a:lnTo>
                              <a:pt x="176" y="143"/>
                            </a:lnTo>
                            <a:lnTo>
                              <a:pt x="179" y="134"/>
                            </a:lnTo>
                            <a:lnTo>
                              <a:pt x="179" y="123"/>
                            </a:lnTo>
                            <a:lnTo>
                              <a:pt x="172" y="114"/>
                            </a:lnTo>
                            <a:lnTo>
                              <a:pt x="173" y="100"/>
                            </a:lnTo>
                            <a:lnTo>
                              <a:pt x="182" y="92"/>
                            </a:lnTo>
                            <a:lnTo>
                              <a:pt x="184" y="85"/>
                            </a:lnTo>
                            <a:lnTo>
                              <a:pt x="190" y="79"/>
                            </a:lnTo>
                            <a:lnTo>
                              <a:pt x="190" y="64"/>
                            </a:lnTo>
                            <a:lnTo>
                              <a:pt x="184" y="61"/>
                            </a:lnTo>
                            <a:lnTo>
                              <a:pt x="179" y="47"/>
                            </a:lnTo>
                            <a:lnTo>
                              <a:pt x="172" y="39"/>
                            </a:lnTo>
                            <a:lnTo>
                              <a:pt x="176" y="35"/>
                            </a:lnTo>
                            <a:lnTo>
                              <a:pt x="176" y="28"/>
                            </a:lnTo>
                            <a:lnTo>
                              <a:pt x="154" y="27"/>
                            </a:lnTo>
                            <a:lnTo>
                              <a:pt x="137" y="30"/>
                            </a:lnTo>
                            <a:lnTo>
                              <a:pt x="128" y="37"/>
                            </a:lnTo>
                            <a:lnTo>
                              <a:pt x="117" y="35"/>
                            </a:lnTo>
                            <a:lnTo>
                              <a:pt x="86" y="33"/>
                            </a:lnTo>
                            <a:lnTo>
                              <a:pt x="83" y="25"/>
                            </a:lnTo>
                            <a:lnTo>
                              <a:pt x="75" y="22"/>
                            </a:lnTo>
                            <a:lnTo>
                              <a:pt x="62" y="18"/>
                            </a:lnTo>
                            <a:lnTo>
                              <a:pt x="59" y="9"/>
                            </a:lnTo>
                            <a:lnTo>
                              <a:pt x="48" y="6"/>
                            </a:lnTo>
                            <a:lnTo>
                              <a:pt x="48" y="0"/>
                            </a:lnTo>
                            <a:lnTo>
                              <a:pt x="43" y="6"/>
                            </a:lnTo>
                            <a:lnTo>
                              <a:pt x="28" y="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1" name="Freeform 63">
                        <a:extLst>
                          <a:ext uri="{FF2B5EF4-FFF2-40B4-BE49-F238E27FC236}">
                            <a16:creationId xmlns:a16="http://schemas.microsoft.com/office/drawing/2014/main" id="{9B52BCC8-9441-0910-6BEE-22BA2AC1162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3" y="3608"/>
                        <a:ext cx="89" cy="100"/>
                      </a:xfrm>
                      <a:custGeom>
                        <a:avLst/>
                        <a:gdLst>
                          <a:gd name="T0" fmla="*/ 19 w 80"/>
                          <a:gd name="T1" fmla="*/ 0 h 88"/>
                          <a:gd name="T2" fmla="*/ 25 w 80"/>
                          <a:gd name="T3" fmla="*/ 8 h 88"/>
                          <a:gd name="T4" fmla="*/ 39 w 80"/>
                          <a:gd name="T5" fmla="*/ 13 h 88"/>
                          <a:gd name="T6" fmla="*/ 70 w 80"/>
                          <a:gd name="T7" fmla="*/ 42 h 88"/>
                          <a:gd name="T8" fmla="*/ 76 w 80"/>
                          <a:gd name="T9" fmla="*/ 53 h 88"/>
                          <a:gd name="T10" fmla="*/ 79 w 80"/>
                          <a:gd name="T11" fmla="*/ 65 h 88"/>
                          <a:gd name="T12" fmla="*/ 70 w 80"/>
                          <a:gd name="T13" fmla="*/ 71 h 88"/>
                          <a:gd name="T14" fmla="*/ 66 w 80"/>
                          <a:gd name="T15" fmla="*/ 75 h 88"/>
                          <a:gd name="T16" fmla="*/ 64 w 80"/>
                          <a:gd name="T17" fmla="*/ 81 h 88"/>
                          <a:gd name="T18" fmla="*/ 53 w 80"/>
                          <a:gd name="T19" fmla="*/ 83 h 88"/>
                          <a:gd name="T20" fmla="*/ 50 w 80"/>
                          <a:gd name="T21" fmla="*/ 87 h 88"/>
                          <a:gd name="T22" fmla="*/ 44 w 80"/>
                          <a:gd name="T23" fmla="*/ 84 h 88"/>
                          <a:gd name="T24" fmla="*/ 29 w 80"/>
                          <a:gd name="T25" fmla="*/ 78 h 88"/>
                          <a:gd name="T26" fmla="*/ 18 w 80"/>
                          <a:gd name="T27" fmla="*/ 72 h 88"/>
                          <a:gd name="T28" fmla="*/ 12 w 80"/>
                          <a:gd name="T29" fmla="*/ 78 h 88"/>
                          <a:gd name="T30" fmla="*/ 6 w 80"/>
                          <a:gd name="T31" fmla="*/ 81 h 88"/>
                          <a:gd name="T32" fmla="*/ 2 w 80"/>
                          <a:gd name="T33" fmla="*/ 64 h 88"/>
                          <a:gd name="T34" fmla="*/ 0 w 80"/>
                          <a:gd name="T35" fmla="*/ 40 h 88"/>
                          <a:gd name="T36" fmla="*/ 3 w 80"/>
                          <a:gd name="T37" fmla="*/ 24 h 88"/>
                          <a:gd name="T38" fmla="*/ 11 w 80"/>
                          <a:gd name="T39" fmla="*/ 10 h 88"/>
                          <a:gd name="T40" fmla="*/ 19 w 80"/>
                          <a:gd name="T41" fmla="*/ 0 h 8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80" h="88">
                            <a:moveTo>
                              <a:pt x="19" y="0"/>
                            </a:moveTo>
                            <a:lnTo>
                              <a:pt x="25" y="8"/>
                            </a:lnTo>
                            <a:lnTo>
                              <a:pt x="39" y="13"/>
                            </a:lnTo>
                            <a:lnTo>
                              <a:pt x="70" y="42"/>
                            </a:lnTo>
                            <a:lnTo>
                              <a:pt x="76" y="53"/>
                            </a:lnTo>
                            <a:lnTo>
                              <a:pt x="79" y="65"/>
                            </a:lnTo>
                            <a:lnTo>
                              <a:pt x="70" y="71"/>
                            </a:lnTo>
                            <a:lnTo>
                              <a:pt x="66" y="75"/>
                            </a:lnTo>
                            <a:lnTo>
                              <a:pt x="64" y="81"/>
                            </a:lnTo>
                            <a:lnTo>
                              <a:pt x="53" y="83"/>
                            </a:lnTo>
                            <a:lnTo>
                              <a:pt x="50" y="87"/>
                            </a:lnTo>
                            <a:lnTo>
                              <a:pt x="44" y="84"/>
                            </a:lnTo>
                            <a:lnTo>
                              <a:pt x="29" y="78"/>
                            </a:lnTo>
                            <a:lnTo>
                              <a:pt x="18" y="72"/>
                            </a:lnTo>
                            <a:lnTo>
                              <a:pt x="12" y="78"/>
                            </a:lnTo>
                            <a:lnTo>
                              <a:pt x="6" y="81"/>
                            </a:lnTo>
                            <a:lnTo>
                              <a:pt x="2" y="64"/>
                            </a:lnTo>
                            <a:lnTo>
                              <a:pt x="0" y="40"/>
                            </a:lnTo>
                            <a:lnTo>
                              <a:pt x="3" y="24"/>
                            </a:lnTo>
                            <a:lnTo>
                              <a:pt x="11" y="10"/>
                            </a:lnTo>
                            <a:lnTo>
                              <a:pt x="19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2" name="Freeform 64">
                        <a:extLst>
                          <a:ext uri="{FF2B5EF4-FFF2-40B4-BE49-F238E27FC236}">
                            <a16:creationId xmlns:a16="http://schemas.microsoft.com/office/drawing/2014/main" id="{F7194BDE-7200-6E87-FEF1-6525AD7E544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85" y="3227"/>
                        <a:ext cx="199" cy="249"/>
                      </a:xfrm>
                      <a:custGeom>
                        <a:avLst/>
                        <a:gdLst>
                          <a:gd name="T0" fmla="*/ 162 w 177"/>
                          <a:gd name="T1" fmla="*/ 170 h 222"/>
                          <a:gd name="T2" fmla="*/ 169 w 177"/>
                          <a:gd name="T3" fmla="*/ 169 h 222"/>
                          <a:gd name="T4" fmla="*/ 174 w 177"/>
                          <a:gd name="T5" fmla="*/ 159 h 222"/>
                          <a:gd name="T6" fmla="*/ 176 w 177"/>
                          <a:gd name="T7" fmla="*/ 141 h 222"/>
                          <a:gd name="T8" fmla="*/ 171 w 177"/>
                          <a:gd name="T9" fmla="*/ 137 h 222"/>
                          <a:gd name="T10" fmla="*/ 169 w 177"/>
                          <a:gd name="T11" fmla="*/ 126 h 222"/>
                          <a:gd name="T12" fmla="*/ 161 w 177"/>
                          <a:gd name="T13" fmla="*/ 124 h 222"/>
                          <a:gd name="T14" fmla="*/ 160 w 177"/>
                          <a:gd name="T15" fmla="*/ 113 h 222"/>
                          <a:gd name="T16" fmla="*/ 141 w 177"/>
                          <a:gd name="T17" fmla="*/ 114 h 222"/>
                          <a:gd name="T18" fmla="*/ 136 w 177"/>
                          <a:gd name="T19" fmla="*/ 108 h 222"/>
                          <a:gd name="T20" fmla="*/ 131 w 177"/>
                          <a:gd name="T21" fmla="*/ 108 h 222"/>
                          <a:gd name="T22" fmla="*/ 131 w 177"/>
                          <a:gd name="T23" fmla="*/ 87 h 222"/>
                          <a:gd name="T24" fmla="*/ 138 w 177"/>
                          <a:gd name="T25" fmla="*/ 81 h 222"/>
                          <a:gd name="T26" fmla="*/ 131 w 177"/>
                          <a:gd name="T27" fmla="*/ 80 h 222"/>
                          <a:gd name="T28" fmla="*/ 129 w 177"/>
                          <a:gd name="T29" fmla="*/ 66 h 222"/>
                          <a:gd name="T30" fmla="*/ 121 w 177"/>
                          <a:gd name="T31" fmla="*/ 64 h 222"/>
                          <a:gd name="T32" fmla="*/ 107 w 177"/>
                          <a:gd name="T33" fmla="*/ 62 h 222"/>
                          <a:gd name="T34" fmla="*/ 104 w 177"/>
                          <a:gd name="T35" fmla="*/ 53 h 222"/>
                          <a:gd name="T36" fmla="*/ 94 w 177"/>
                          <a:gd name="T37" fmla="*/ 51 h 222"/>
                          <a:gd name="T38" fmla="*/ 93 w 177"/>
                          <a:gd name="T39" fmla="*/ 47 h 222"/>
                          <a:gd name="T40" fmla="*/ 70 w 177"/>
                          <a:gd name="T41" fmla="*/ 47 h 222"/>
                          <a:gd name="T42" fmla="*/ 67 w 177"/>
                          <a:gd name="T43" fmla="*/ 42 h 222"/>
                          <a:gd name="T44" fmla="*/ 61 w 177"/>
                          <a:gd name="T45" fmla="*/ 32 h 222"/>
                          <a:gd name="T46" fmla="*/ 60 w 177"/>
                          <a:gd name="T47" fmla="*/ 3 h 222"/>
                          <a:gd name="T48" fmla="*/ 40 w 177"/>
                          <a:gd name="T49" fmla="*/ 0 h 222"/>
                          <a:gd name="T50" fmla="*/ 39 w 177"/>
                          <a:gd name="T51" fmla="*/ 11 h 222"/>
                          <a:gd name="T52" fmla="*/ 31 w 177"/>
                          <a:gd name="T53" fmla="*/ 10 h 222"/>
                          <a:gd name="T54" fmla="*/ 28 w 177"/>
                          <a:gd name="T55" fmla="*/ 17 h 222"/>
                          <a:gd name="T56" fmla="*/ 23 w 177"/>
                          <a:gd name="T57" fmla="*/ 21 h 222"/>
                          <a:gd name="T58" fmla="*/ 13 w 177"/>
                          <a:gd name="T59" fmla="*/ 25 h 222"/>
                          <a:gd name="T60" fmla="*/ 3 w 177"/>
                          <a:gd name="T61" fmla="*/ 24 h 222"/>
                          <a:gd name="T62" fmla="*/ 14 w 177"/>
                          <a:gd name="T63" fmla="*/ 41 h 222"/>
                          <a:gd name="T64" fmla="*/ 13 w 177"/>
                          <a:gd name="T65" fmla="*/ 55 h 222"/>
                          <a:gd name="T66" fmla="*/ 6 w 177"/>
                          <a:gd name="T67" fmla="*/ 61 h 222"/>
                          <a:gd name="T68" fmla="*/ 6 w 177"/>
                          <a:gd name="T69" fmla="*/ 80 h 222"/>
                          <a:gd name="T70" fmla="*/ 4 w 177"/>
                          <a:gd name="T71" fmla="*/ 106 h 222"/>
                          <a:gd name="T72" fmla="*/ 9 w 177"/>
                          <a:gd name="T73" fmla="*/ 114 h 222"/>
                          <a:gd name="T74" fmla="*/ 4 w 177"/>
                          <a:gd name="T75" fmla="*/ 116 h 222"/>
                          <a:gd name="T76" fmla="*/ 0 w 177"/>
                          <a:gd name="T77" fmla="*/ 128 h 222"/>
                          <a:gd name="T78" fmla="*/ 8 w 177"/>
                          <a:gd name="T79" fmla="*/ 135 h 222"/>
                          <a:gd name="T80" fmla="*/ 9 w 177"/>
                          <a:gd name="T81" fmla="*/ 151 h 222"/>
                          <a:gd name="T82" fmla="*/ 23 w 177"/>
                          <a:gd name="T83" fmla="*/ 163 h 222"/>
                          <a:gd name="T84" fmla="*/ 23 w 177"/>
                          <a:gd name="T85" fmla="*/ 195 h 222"/>
                          <a:gd name="T86" fmla="*/ 34 w 177"/>
                          <a:gd name="T87" fmla="*/ 214 h 222"/>
                          <a:gd name="T88" fmla="*/ 44 w 177"/>
                          <a:gd name="T89" fmla="*/ 221 h 222"/>
                          <a:gd name="T90" fmla="*/ 53 w 177"/>
                          <a:gd name="T91" fmla="*/ 202 h 222"/>
                          <a:gd name="T92" fmla="*/ 67 w 177"/>
                          <a:gd name="T93" fmla="*/ 213 h 222"/>
                          <a:gd name="T94" fmla="*/ 83 w 177"/>
                          <a:gd name="T95" fmla="*/ 219 h 222"/>
                          <a:gd name="T96" fmla="*/ 100 w 177"/>
                          <a:gd name="T97" fmla="*/ 206 h 222"/>
                          <a:gd name="T98" fmla="*/ 106 w 177"/>
                          <a:gd name="T99" fmla="*/ 181 h 222"/>
                          <a:gd name="T100" fmla="*/ 111 w 177"/>
                          <a:gd name="T101" fmla="*/ 169 h 222"/>
                          <a:gd name="T102" fmla="*/ 127 w 177"/>
                          <a:gd name="T103" fmla="*/ 162 h 222"/>
                          <a:gd name="T104" fmla="*/ 138 w 177"/>
                          <a:gd name="T105" fmla="*/ 153 h 222"/>
                          <a:gd name="T106" fmla="*/ 155 w 177"/>
                          <a:gd name="T107" fmla="*/ 159 h 222"/>
                          <a:gd name="T108" fmla="*/ 162 w 177"/>
                          <a:gd name="T109" fmla="*/ 170 h 22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</a:cxnLst>
                        <a:rect l="0" t="0" r="r" b="b"/>
                        <a:pathLst>
                          <a:path w="177" h="222">
                            <a:moveTo>
                              <a:pt x="162" y="170"/>
                            </a:moveTo>
                            <a:lnTo>
                              <a:pt x="169" y="169"/>
                            </a:lnTo>
                            <a:lnTo>
                              <a:pt x="174" y="159"/>
                            </a:lnTo>
                            <a:lnTo>
                              <a:pt x="176" y="141"/>
                            </a:lnTo>
                            <a:lnTo>
                              <a:pt x="171" y="137"/>
                            </a:lnTo>
                            <a:lnTo>
                              <a:pt x="169" y="126"/>
                            </a:lnTo>
                            <a:lnTo>
                              <a:pt x="161" y="124"/>
                            </a:lnTo>
                            <a:lnTo>
                              <a:pt x="160" y="113"/>
                            </a:lnTo>
                            <a:lnTo>
                              <a:pt x="141" y="114"/>
                            </a:lnTo>
                            <a:lnTo>
                              <a:pt x="136" y="108"/>
                            </a:lnTo>
                            <a:lnTo>
                              <a:pt x="131" y="108"/>
                            </a:lnTo>
                            <a:lnTo>
                              <a:pt x="131" y="87"/>
                            </a:lnTo>
                            <a:lnTo>
                              <a:pt x="138" y="81"/>
                            </a:lnTo>
                            <a:lnTo>
                              <a:pt x="131" y="80"/>
                            </a:lnTo>
                            <a:lnTo>
                              <a:pt x="129" y="66"/>
                            </a:lnTo>
                            <a:lnTo>
                              <a:pt x="121" y="64"/>
                            </a:lnTo>
                            <a:lnTo>
                              <a:pt x="107" y="62"/>
                            </a:lnTo>
                            <a:lnTo>
                              <a:pt x="104" y="53"/>
                            </a:lnTo>
                            <a:lnTo>
                              <a:pt x="94" y="51"/>
                            </a:lnTo>
                            <a:lnTo>
                              <a:pt x="93" y="47"/>
                            </a:lnTo>
                            <a:lnTo>
                              <a:pt x="70" y="47"/>
                            </a:lnTo>
                            <a:lnTo>
                              <a:pt x="67" y="42"/>
                            </a:lnTo>
                            <a:lnTo>
                              <a:pt x="61" y="32"/>
                            </a:lnTo>
                            <a:lnTo>
                              <a:pt x="60" y="3"/>
                            </a:lnTo>
                            <a:lnTo>
                              <a:pt x="40" y="0"/>
                            </a:lnTo>
                            <a:lnTo>
                              <a:pt x="39" y="11"/>
                            </a:lnTo>
                            <a:lnTo>
                              <a:pt x="31" y="10"/>
                            </a:lnTo>
                            <a:lnTo>
                              <a:pt x="28" y="17"/>
                            </a:lnTo>
                            <a:lnTo>
                              <a:pt x="23" y="21"/>
                            </a:lnTo>
                            <a:lnTo>
                              <a:pt x="13" y="25"/>
                            </a:lnTo>
                            <a:lnTo>
                              <a:pt x="3" y="24"/>
                            </a:lnTo>
                            <a:lnTo>
                              <a:pt x="14" y="41"/>
                            </a:lnTo>
                            <a:lnTo>
                              <a:pt x="13" y="55"/>
                            </a:lnTo>
                            <a:lnTo>
                              <a:pt x="6" y="61"/>
                            </a:lnTo>
                            <a:lnTo>
                              <a:pt x="6" y="80"/>
                            </a:lnTo>
                            <a:lnTo>
                              <a:pt x="4" y="106"/>
                            </a:lnTo>
                            <a:lnTo>
                              <a:pt x="9" y="114"/>
                            </a:lnTo>
                            <a:lnTo>
                              <a:pt x="4" y="116"/>
                            </a:lnTo>
                            <a:lnTo>
                              <a:pt x="0" y="128"/>
                            </a:lnTo>
                            <a:lnTo>
                              <a:pt x="8" y="135"/>
                            </a:lnTo>
                            <a:lnTo>
                              <a:pt x="9" y="151"/>
                            </a:lnTo>
                            <a:lnTo>
                              <a:pt x="23" y="163"/>
                            </a:lnTo>
                            <a:lnTo>
                              <a:pt x="23" y="195"/>
                            </a:lnTo>
                            <a:lnTo>
                              <a:pt x="34" y="214"/>
                            </a:lnTo>
                            <a:lnTo>
                              <a:pt x="44" y="221"/>
                            </a:lnTo>
                            <a:lnTo>
                              <a:pt x="53" y="202"/>
                            </a:lnTo>
                            <a:lnTo>
                              <a:pt x="67" y="213"/>
                            </a:lnTo>
                            <a:lnTo>
                              <a:pt x="83" y="219"/>
                            </a:lnTo>
                            <a:lnTo>
                              <a:pt x="100" y="206"/>
                            </a:lnTo>
                            <a:lnTo>
                              <a:pt x="106" y="181"/>
                            </a:lnTo>
                            <a:lnTo>
                              <a:pt x="111" y="169"/>
                            </a:lnTo>
                            <a:lnTo>
                              <a:pt x="127" y="162"/>
                            </a:lnTo>
                            <a:lnTo>
                              <a:pt x="138" y="153"/>
                            </a:lnTo>
                            <a:lnTo>
                              <a:pt x="155" y="159"/>
                            </a:lnTo>
                            <a:lnTo>
                              <a:pt x="162" y="17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3" name="Freeform 65">
                        <a:extLst>
                          <a:ext uri="{FF2B5EF4-FFF2-40B4-BE49-F238E27FC236}">
                            <a16:creationId xmlns:a16="http://schemas.microsoft.com/office/drawing/2014/main" id="{6836E46D-D583-4DCB-06EC-387EBCEB39D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823" y="2937"/>
                        <a:ext cx="57" cy="72"/>
                      </a:xfrm>
                      <a:custGeom>
                        <a:avLst/>
                        <a:gdLst>
                          <a:gd name="T0" fmla="*/ 9 w 51"/>
                          <a:gd name="T1" fmla="*/ 2 h 64"/>
                          <a:gd name="T2" fmla="*/ 4 w 51"/>
                          <a:gd name="T3" fmla="*/ 10 h 64"/>
                          <a:gd name="T4" fmla="*/ 4 w 51"/>
                          <a:gd name="T5" fmla="*/ 51 h 64"/>
                          <a:gd name="T6" fmla="*/ 0 w 51"/>
                          <a:gd name="T7" fmla="*/ 55 h 64"/>
                          <a:gd name="T8" fmla="*/ 6 w 51"/>
                          <a:gd name="T9" fmla="*/ 61 h 64"/>
                          <a:gd name="T10" fmla="*/ 22 w 51"/>
                          <a:gd name="T11" fmla="*/ 63 h 64"/>
                          <a:gd name="T12" fmla="*/ 25 w 51"/>
                          <a:gd name="T13" fmla="*/ 54 h 64"/>
                          <a:gd name="T14" fmla="*/ 30 w 51"/>
                          <a:gd name="T15" fmla="*/ 46 h 64"/>
                          <a:gd name="T16" fmla="*/ 38 w 51"/>
                          <a:gd name="T17" fmla="*/ 38 h 64"/>
                          <a:gd name="T18" fmla="*/ 50 w 51"/>
                          <a:gd name="T19" fmla="*/ 38 h 64"/>
                          <a:gd name="T20" fmla="*/ 47 w 51"/>
                          <a:gd name="T21" fmla="*/ 28 h 64"/>
                          <a:gd name="T22" fmla="*/ 37 w 51"/>
                          <a:gd name="T23" fmla="*/ 22 h 64"/>
                          <a:gd name="T24" fmla="*/ 35 w 51"/>
                          <a:gd name="T25" fmla="*/ 13 h 64"/>
                          <a:gd name="T26" fmla="*/ 28 w 51"/>
                          <a:gd name="T27" fmla="*/ 10 h 64"/>
                          <a:gd name="T28" fmla="*/ 18 w 51"/>
                          <a:gd name="T29" fmla="*/ 8 h 64"/>
                          <a:gd name="T30" fmla="*/ 16 w 51"/>
                          <a:gd name="T31" fmla="*/ 0 h 64"/>
                          <a:gd name="T32" fmla="*/ 9 w 51"/>
                          <a:gd name="T33" fmla="*/ 2 h 6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51" h="64">
                            <a:moveTo>
                              <a:pt x="9" y="2"/>
                            </a:moveTo>
                            <a:lnTo>
                              <a:pt x="4" y="10"/>
                            </a:lnTo>
                            <a:lnTo>
                              <a:pt x="4" y="51"/>
                            </a:lnTo>
                            <a:lnTo>
                              <a:pt x="0" y="55"/>
                            </a:lnTo>
                            <a:lnTo>
                              <a:pt x="6" y="61"/>
                            </a:lnTo>
                            <a:lnTo>
                              <a:pt x="22" y="63"/>
                            </a:lnTo>
                            <a:lnTo>
                              <a:pt x="25" y="54"/>
                            </a:lnTo>
                            <a:lnTo>
                              <a:pt x="30" y="46"/>
                            </a:lnTo>
                            <a:lnTo>
                              <a:pt x="38" y="38"/>
                            </a:lnTo>
                            <a:lnTo>
                              <a:pt x="50" y="38"/>
                            </a:lnTo>
                            <a:lnTo>
                              <a:pt x="47" y="28"/>
                            </a:lnTo>
                            <a:lnTo>
                              <a:pt x="37" y="22"/>
                            </a:lnTo>
                            <a:lnTo>
                              <a:pt x="35" y="13"/>
                            </a:lnTo>
                            <a:lnTo>
                              <a:pt x="28" y="10"/>
                            </a:lnTo>
                            <a:lnTo>
                              <a:pt x="18" y="8"/>
                            </a:lnTo>
                            <a:lnTo>
                              <a:pt x="16" y="0"/>
                            </a:lnTo>
                            <a:lnTo>
                              <a:pt x="9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4" name="Freeform 66">
                        <a:extLst>
                          <a:ext uri="{FF2B5EF4-FFF2-40B4-BE49-F238E27FC236}">
                            <a16:creationId xmlns:a16="http://schemas.microsoft.com/office/drawing/2014/main" id="{378E1660-24BF-5162-A69C-41BC8291D55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2" y="4041"/>
                        <a:ext cx="61" cy="42"/>
                      </a:xfrm>
                      <a:custGeom>
                        <a:avLst/>
                        <a:gdLst>
                          <a:gd name="T0" fmla="*/ 17 w 55"/>
                          <a:gd name="T1" fmla="*/ 9 h 37"/>
                          <a:gd name="T2" fmla="*/ 2 w 55"/>
                          <a:gd name="T3" fmla="*/ 12 h 37"/>
                          <a:gd name="T4" fmla="*/ 0 w 55"/>
                          <a:gd name="T5" fmla="*/ 25 h 37"/>
                          <a:gd name="T6" fmla="*/ 3 w 55"/>
                          <a:gd name="T7" fmla="*/ 36 h 37"/>
                          <a:gd name="T8" fmla="*/ 14 w 55"/>
                          <a:gd name="T9" fmla="*/ 25 h 37"/>
                          <a:gd name="T10" fmla="*/ 21 w 55"/>
                          <a:gd name="T11" fmla="*/ 30 h 37"/>
                          <a:gd name="T12" fmla="*/ 42 w 55"/>
                          <a:gd name="T13" fmla="*/ 24 h 37"/>
                          <a:gd name="T14" fmla="*/ 54 w 55"/>
                          <a:gd name="T15" fmla="*/ 18 h 37"/>
                          <a:gd name="T16" fmla="*/ 39 w 55"/>
                          <a:gd name="T17" fmla="*/ 9 h 37"/>
                          <a:gd name="T18" fmla="*/ 31 w 55"/>
                          <a:gd name="T19" fmla="*/ 0 h 37"/>
                          <a:gd name="T20" fmla="*/ 29 w 55"/>
                          <a:gd name="T21" fmla="*/ 11 h 37"/>
                          <a:gd name="T22" fmla="*/ 17 w 55"/>
                          <a:gd name="T23" fmla="*/ 9 h 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55" h="37">
                            <a:moveTo>
                              <a:pt x="17" y="9"/>
                            </a:moveTo>
                            <a:lnTo>
                              <a:pt x="2" y="12"/>
                            </a:lnTo>
                            <a:lnTo>
                              <a:pt x="0" y="25"/>
                            </a:lnTo>
                            <a:lnTo>
                              <a:pt x="3" y="36"/>
                            </a:lnTo>
                            <a:lnTo>
                              <a:pt x="14" y="25"/>
                            </a:lnTo>
                            <a:lnTo>
                              <a:pt x="21" y="30"/>
                            </a:lnTo>
                            <a:lnTo>
                              <a:pt x="42" y="24"/>
                            </a:lnTo>
                            <a:lnTo>
                              <a:pt x="54" y="18"/>
                            </a:lnTo>
                            <a:lnTo>
                              <a:pt x="39" y="9"/>
                            </a:lnTo>
                            <a:lnTo>
                              <a:pt x="31" y="0"/>
                            </a:lnTo>
                            <a:lnTo>
                              <a:pt x="29" y="11"/>
                            </a:lnTo>
                            <a:lnTo>
                              <a:pt x="17" y="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5" name="Freeform 68">
                        <a:extLst>
                          <a:ext uri="{FF2B5EF4-FFF2-40B4-BE49-F238E27FC236}">
                            <a16:creationId xmlns:a16="http://schemas.microsoft.com/office/drawing/2014/main" id="{59BC5EE4-F913-5641-F0C7-EEF5F757D17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" y="1531"/>
                        <a:ext cx="534" cy="439"/>
                      </a:xfrm>
                      <a:custGeom>
                        <a:avLst/>
                        <a:gdLst>
                          <a:gd name="T0" fmla="*/ 229 w 476"/>
                          <a:gd name="T1" fmla="*/ 10 h 391"/>
                          <a:gd name="T2" fmla="*/ 191 w 476"/>
                          <a:gd name="T3" fmla="*/ 25 h 391"/>
                          <a:gd name="T4" fmla="*/ 143 w 476"/>
                          <a:gd name="T5" fmla="*/ 55 h 391"/>
                          <a:gd name="T6" fmla="*/ 88 w 476"/>
                          <a:gd name="T7" fmla="*/ 75 h 391"/>
                          <a:gd name="T8" fmla="*/ 158 w 476"/>
                          <a:gd name="T9" fmla="*/ 112 h 391"/>
                          <a:gd name="T10" fmla="*/ 108 w 476"/>
                          <a:gd name="T11" fmla="*/ 122 h 391"/>
                          <a:gd name="T12" fmla="*/ 83 w 476"/>
                          <a:gd name="T13" fmla="*/ 115 h 391"/>
                          <a:gd name="T14" fmla="*/ 58 w 476"/>
                          <a:gd name="T15" fmla="*/ 125 h 391"/>
                          <a:gd name="T16" fmla="*/ 66 w 476"/>
                          <a:gd name="T17" fmla="*/ 143 h 391"/>
                          <a:gd name="T18" fmla="*/ 74 w 476"/>
                          <a:gd name="T19" fmla="*/ 165 h 391"/>
                          <a:gd name="T20" fmla="*/ 123 w 476"/>
                          <a:gd name="T21" fmla="*/ 153 h 391"/>
                          <a:gd name="T22" fmla="*/ 121 w 476"/>
                          <a:gd name="T23" fmla="*/ 167 h 391"/>
                          <a:gd name="T24" fmla="*/ 96 w 476"/>
                          <a:gd name="T25" fmla="*/ 185 h 391"/>
                          <a:gd name="T26" fmla="*/ 79 w 476"/>
                          <a:gd name="T27" fmla="*/ 190 h 391"/>
                          <a:gd name="T28" fmla="*/ 56 w 476"/>
                          <a:gd name="T29" fmla="*/ 215 h 391"/>
                          <a:gd name="T30" fmla="*/ 43 w 476"/>
                          <a:gd name="T31" fmla="*/ 238 h 391"/>
                          <a:gd name="T32" fmla="*/ 38 w 476"/>
                          <a:gd name="T33" fmla="*/ 253 h 391"/>
                          <a:gd name="T34" fmla="*/ 66 w 476"/>
                          <a:gd name="T35" fmla="*/ 265 h 391"/>
                          <a:gd name="T36" fmla="*/ 74 w 476"/>
                          <a:gd name="T37" fmla="*/ 273 h 391"/>
                          <a:gd name="T38" fmla="*/ 68 w 476"/>
                          <a:gd name="T39" fmla="*/ 301 h 391"/>
                          <a:gd name="T40" fmla="*/ 98 w 476"/>
                          <a:gd name="T41" fmla="*/ 299 h 391"/>
                          <a:gd name="T42" fmla="*/ 119 w 476"/>
                          <a:gd name="T43" fmla="*/ 316 h 391"/>
                          <a:gd name="T44" fmla="*/ 20 w 476"/>
                          <a:gd name="T45" fmla="*/ 373 h 391"/>
                          <a:gd name="T46" fmla="*/ 1 w 476"/>
                          <a:gd name="T47" fmla="*/ 390 h 391"/>
                          <a:gd name="T48" fmla="*/ 138 w 476"/>
                          <a:gd name="T49" fmla="*/ 330 h 391"/>
                          <a:gd name="T50" fmla="*/ 157 w 476"/>
                          <a:gd name="T51" fmla="*/ 315 h 391"/>
                          <a:gd name="T52" fmla="*/ 174 w 476"/>
                          <a:gd name="T53" fmla="*/ 289 h 391"/>
                          <a:gd name="T54" fmla="*/ 223 w 476"/>
                          <a:gd name="T55" fmla="*/ 235 h 391"/>
                          <a:gd name="T56" fmla="*/ 209 w 476"/>
                          <a:gd name="T57" fmla="*/ 268 h 391"/>
                          <a:gd name="T58" fmla="*/ 206 w 476"/>
                          <a:gd name="T59" fmla="*/ 285 h 391"/>
                          <a:gd name="T60" fmla="*/ 221 w 476"/>
                          <a:gd name="T61" fmla="*/ 293 h 391"/>
                          <a:gd name="T62" fmla="*/ 229 w 476"/>
                          <a:gd name="T63" fmla="*/ 291 h 391"/>
                          <a:gd name="T64" fmla="*/ 236 w 476"/>
                          <a:gd name="T65" fmla="*/ 285 h 391"/>
                          <a:gd name="T66" fmla="*/ 244 w 476"/>
                          <a:gd name="T67" fmla="*/ 278 h 391"/>
                          <a:gd name="T68" fmla="*/ 249 w 476"/>
                          <a:gd name="T69" fmla="*/ 271 h 391"/>
                          <a:gd name="T70" fmla="*/ 251 w 476"/>
                          <a:gd name="T71" fmla="*/ 268 h 391"/>
                          <a:gd name="T72" fmla="*/ 264 w 476"/>
                          <a:gd name="T73" fmla="*/ 260 h 391"/>
                          <a:gd name="T74" fmla="*/ 285 w 476"/>
                          <a:gd name="T75" fmla="*/ 238 h 391"/>
                          <a:gd name="T76" fmla="*/ 303 w 476"/>
                          <a:gd name="T77" fmla="*/ 249 h 391"/>
                          <a:gd name="T78" fmla="*/ 347 w 476"/>
                          <a:gd name="T79" fmla="*/ 264 h 391"/>
                          <a:gd name="T80" fmla="*/ 353 w 476"/>
                          <a:gd name="T81" fmla="*/ 276 h 391"/>
                          <a:gd name="T82" fmla="*/ 370 w 476"/>
                          <a:gd name="T83" fmla="*/ 291 h 391"/>
                          <a:gd name="T84" fmla="*/ 385 w 476"/>
                          <a:gd name="T85" fmla="*/ 301 h 391"/>
                          <a:gd name="T86" fmla="*/ 403 w 476"/>
                          <a:gd name="T87" fmla="*/ 297 h 391"/>
                          <a:gd name="T88" fmla="*/ 417 w 476"/>
                          <a:gd name="T89" fmla="*/ 312 h 391"/>
                          <a:gd name="T90" fmla="*/ 429 w 476"/>
                          <a:gd name="T91" fmla="*/ 308 h 391"/>
                          <a:gd name="T92" fmla="*/ 428 w 476"/>
                          <a:gd name="T93" fmla="*/ 328 h 391"/>
                          <a:gd name="T94" fmla="*/ 443 w 476"/>
                          <a:gd name="T95" fmla="*/ 336 h 391"/>
                          <a:gd name="T96" fmla="*/ 454 w 476"/>
                          <a:gd name="T97" fmla="*/ 354 h 391"/>
                          <a:gd name="T98" fmla="*/ 475 w 476"/>
                          <a:gd name="T99" fmla="*/ 344 h 391"/>
                          <a:gd name="T100" fmla="*/ 450 w 476"/>
                          <a:gd name="T101" fmla="*/ 315 h 391"/>
                          <a:gd name="T102" fmla="*/ 439 w 476"/>
                          <a:gd name="T103" fmla="*/ 294 h 391"/>
                          <a:gd name="T104" fmla="*/ 409 w 476"/>
                          <a:gd name="T105" fmla="*/ 268 h 391"/>
                          <a:gd name="T106" fmla="*/ 398 w 476"/>
                          <a:gd name="T107" fmla="*/ 279 h 391"/>
                          <a:gd name="T108" fmla="*/ 382 w 476"/>
                          <a:gd name="T109" fmla="*/ 279 h 391"/>
                          <a:gd name="T110" fmla="*/ 372 w 476"/>
                          <a:gd name="T111" fmla="*/ 255 h 391"/>
                          <a:gd name="T112" fmla="*/ 423 w 476"/>
                          <a:gd name="T113" fmla="*/ 40 h 391"/>
                          <a:gd name="T114" fmla="*/ 373 w 476"/>
                          <a:gd name="T115" fmla="*/ 30 h 391"/>
                          <a:gd name="T116" fmla="*/ 348 w 476"/>
                          <a:gd name="T117" fmla="*/ 21 h 391"/>
                          <a:gd name="T118" fmla="*/ 288 w 476"/>
                          <a:gd name="T119" fmla="*/ 4 h 391"/>
                          <a:gd name="T120" fmla="*/ 251 w 476"/>
                          <a:gd name="T121" fmla="*/ 15 h 391"/>
                          <a:gd name="T122" fmla="*/ 240 w 476"/>
                          <a:gd name="T123" fmla="*/ 0 h 39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  <a:cxn ang="0">
                            <a:pos x="T120" y="T121"/>
                          </a:cxn>
                          <a:cxn ang="0">
                            <a:pos x="T122" y="T123"/>
                          </a:cxn>
                        </a:cxnLst>
                        <a:rect l="0" t="0" r="r" b="b"/>
                        <a:pathLst>
                          <a:path w="476" h="391">
                            <a:moveTo>
                              <a:pt x="240" y="0"/>
                            </a:moveTo>
                            <a:lnTo>
                              <a:pt x="229" y="10"/>
                            </a:lnTo>
                            <a:lnTo>
                              <a:pt x="198" y="10"/>
                            </a:lnTo>
                            <a:lnTo>
                              <a:pt x="191" y="25"/>
                            </a:lnTo>
                            <a:lnTo>
                              <a:pt x="156" y="27"/>
                            </a:lnTo>
                            <a:lnTo>
                              <a:pt x="143" y="55"/>
                            </a:lnTo>
                            <a:lnTo>
                              <a:pt x="93" y="63"/>
                            </a:lnTo>
                            <a:lnTo>
                              <a:pt x="88" y="75"/>
                            </a:lnTo>
                            <a:lnTo>
                              <a:pt x="115" y="95"/>
                            </a:lnTo>
                            <a:lnTo>
                              <a:pt x="158" y="112"/>
                            </a:lnTo>
                            <a:lnTo>
                              <a:pt x="128" y="117"/>
                            </a:lnTo>
                            <a:lnTo>
                              <a:pt x="108" y="122"/>
                            </a:lnTo>
                            <a:lnTo>
                              <a:pt x="98" y="110"/>
                            </a:lnTo>
                            <a:lnTo>
                              <a:pt x="83" y="115"/>
                            </a:lnTo>
                            <a:lnTo>
                              <a:pt x="83" y="122"/>
                            </a:lnTo>
                            <a:lnTo>
                              <a:pt x="58" y="125"/>
                            </a:lnTo>
                            <a:lnTo>
                              <a:pt x="51" y="135"/>
                            </a:lnTo>
                            <a:lnTo>
                              <a:pt x="66" y="143"/>
                            </a:lnTo>
                            <a:lnTo>
                              <a:pt x="64" y="158"/>
                            </a:lnTo>
                            <a:lnTo>
                              <a:pt x="74" y="165"/>
                            </a:lnTo>
                            <a:lnTo>
                              <a:pt x="103" y="165"/>
                            </a:lnTo>
                            <a:lnTo>
                              <a:pt x="123" y="153"/>
                            </a:lnTo>
                            <a:lnTo>
                              <a:pt x="130" y="160"/>
                            </a:lnTo>
                            <a:lnTo>
                              <a:pt x="121" y="167"/>
                            </a:lnTo>
                            <a:lnTo>
                              <a:pt x="119" y="185"/>
                            </a:lnTo>
                            <a:lnTo>
                              <a:pt x="96" y="185"/>
                            </a:lnTo>
                            <a:lnTo>
                              <a:pt x="91" y="200"/>
                            </a:lnTo>
                            <a:lnTo>
                              <a:pt x="79" y="190"/>
                            </a:lnTo>
                            <a:lnTo>
                              <a:pt x="58" y="200"/>
                            </a:lnTo>
                            <a:lnTo>
                              <a:pt x="56" y="215"/>
                            </a:lnTo>
                            <a:lnTo>
                              <a:pt x="36" y="225"/>
                            </a:lnTo>
                            <a:lnTo>
                              <a:pt x="43" y="238"/>
                            </a:lnTo>
                            <a:lnTo>
                              <a:pt x="56" y="242"/>
                            </a:lnTo>
                            <a:lnTo>
                              <a:pt x="38" y="253"/>
                            </a:lnTo>
                            <a:lnTo>
                              <a:pt x="51" y="268"/>
                            </a:lnTo>
                            <a:lnTo>
                              <a:pt x="66" y="265"/>
                            </a:lnTo>
                            <a:lnTo>
                              <a:pt x="74" y="253"/>
                            </a:lnTo>
                            <a:lnTo>
                              <a:pt x="74" y="273"/>
                            </a:lnTo>
                            <a:lnTo>
                              <a:pt x="66" y="285"/>
                            </a:lnTo>
                            <a:lnTo>
                              <a:pt x="68" y="301"/>
                            </a:lnTo>
                            <a:lnTo>
                              <a:pt x="91" y="293"/>
                            </a:lnTo>
                            <a:lnTo>
                              <a:pt x="98" y="299"/>
                            </a:lnTo>
                            <a:lnTo>
                              <a:pt x="115" y="293"/>
                            </a:lnTo>
                            <a:lnTo>
                              <a:pt x="119" y="316"/>
                            </a:lnTo>
                            <a:lnTo>
                              <a:pt x="61" y="354"/>
                            </a:lnTo>
                            <a:lnTo>
                              <a:pt x="20" y="373"/>
                            </a:lnTo>
                            <a:lnTo>
                              <a:pt x="0" y="382"/>
                            </a:lnTo>
                            <a:lnTo>
                              <a:pt x="1" y="390"/>
                            </a:lnTo>
                            <a:lnTo>
                              <a:pt x="68" y="377"/>
                            </a:lnTo>
                            <a:lnTo>
                              <a:pt x="138" y="330"/>
                            </a:lnTo>
                            <a:lnTo>
                              <a:pt x="146" y="323"/>
                            </a:lnTo>
                            <a:lnTo>
                              <a:pt x="157" y="315"/>
                            </a:lnTo>
                            <a:lnTo>
                              <a:pt x="177" y="302"/>
                            </a:lnTo>
                            <a:lnTo>
                              <a:pt x="174" y="289"/>
                            </a:lnTo>
                            <a:lnTo>
                              <a:pt x="196" y="268"/>
                            </a:lnTo>
                            <a:lnTo>
                              <a:pt x="223" y="235"/>
                            </a:lnTo>
                            <a:lnTo>
                              <a:pt x="247" y="241"/>
                            </a:lnTo>
                            <a:lnTo>
                              <a:pt x="209" y="268"/>
                            </a:lnTo>
                            <a:lnTo>
                              <a:pt x="216" y="278"/>
                            </a:lnTo>
                            <a:lnTo>
                              <a:pt x="206" y="285"/>
                            </a:lnTo>
                            <a:lnTo>
                              <a:pt x="217" y="293"/>
                            </a:lnTo>
                            <a:lnTo>
                              <a:pt x="221" y="293"/>
                            </a:lnTo>
                            <a:lnTo>
                              <a:pt x="225" y="292"/>
                            </a:lnTo>
                            <a:lnTo>
                              <a:pt x="229" y="291"/>
                            </a:lnTo>
                            <a:lnTo>
                              <a:pt x="233" y="288"/>
                            </a:lnTo>
                            <a:lnTo>
                              <a:pt x="236" y="285"/>
                            </a:lnTo>
                            <a:lnTo>
                              <a:pt x="240" y="281"/>
                            </a:lnTo>
                            <a:lnTo>
                              <a:pt x="244" y="278"/>
                            </a:lnTo>
                            <a:lnTo>
                              <a:pt x="246" y="274"/>
                            </a:lnTo>
                            <a:lnTo>
                              <a:pt x="249" y="271"/>
                            </a:lnTo>
                            <a:lnTo>
                              <a:pt x="251" y="269"/>
                            </a:lnTo>
                            <a:lnTo>
                              <a:pt x="251" y="268"/>
                            </a:lnTo>
                            <a:lnTo>
                              <a:pt x="251" y="267"/>
                            </a:lnTo>
                            <a:lnTo>
                              <a:pt x="264" y="260"/>
                            </a:lnTo>
                            <a:lnTo>
                              <a:pt x="267" y="244"/>
                            </a:lnTo>
                            <a:lnTo>
                              <a:pt x="285" y="238"/>
                            </a:lnTo>
                            <a:lnTo>
                              <a:pt x="290" y="247"/>
                            </a:lnTo>
                            <a:lnTo>
                              <a:pt x="303" y="249"/>
                            </a:lnTo>
                            <a:lnTo>
                              <a:pt x="303" y="261"/>
                            </a:lnTo>
                            <a:lnTo>
                              <a:pt x="347" y="264"/>
                            </a:lnTo>
                            <a:lnTo>
                              <a:pt x="351" y="268"/>
                            </a:lnTo>
                            <a:lnTo>
                              <a:pt x="353" y="276"/>
                            </a:lnTo>
                            <a:lnTo>
                              <a:pt x="368" y="280"/>
                            </a:lnTo>
                            <a:lnTo>
                              <a:pt x="370" y="291"/>
                            </a:lnTo>
                            <a:lnTo>
                              <a:pt x="382" y="290"/>
                            </a:lnTo>
                            <a:lnTo>
                              <a:pt x="385" y="301"/>
                            </a:lnTo>
                            <a:lnTo>
                              <a:pt x="397" y="307"/>
                            </a:lnTo>
                            <a:lnTo>
                              <a:pt x="403" y="297"/>
                            </a:lnTo>
                            <a:lnTo>
                              <a:pt x="409" y="307"/>
                            </a:lnTo>
                            <a:lnTo>
                              <a:pt x="417" y="312"/>
                            </a:lnTo>
                            <a:lnTo>
                              <a:pt x="423" y="307"/>
                            </a:lnTo>
                            <a:lnTo>
                              <a:pt x="429" y="308"/>
                            </a:lnTo>
                            <a:lnTo>
                              <a:pt x="428" y="315"/>
                            </a:lnTo>
                            <a:lnTo>
                              <a:pt x="428" y="328"/>
                            </a:lnTo>
                            <a:lnTo>
                              <a:pt x="434" y="335"/>
                            </a:lnTo>
                            <a:lnTo>
                              <a:pt x="443" y="336"/>
                            </a:lnTo>
                            <a:lnTo>
                              <a:pt x="443" y="348"/>
                            </a:lnTo>
                            <a:lnTo>
                              <a:pt x="454" y="354"/>
                            </a:lnTo>
                            <a:lnTo>
                              <a:pt x="465" y="354"/>
                            </a:lnTo>
                            <a:lnTo>
                              <a:pt x="475" y="344"/>
                            </a:lnTo>
                            <a:lnTo>
                              <a:pt x="456" y="339"/>
                            </a:lnTo>
                            <a:lnTo>
                              <a:pt x="450" y="315"/>
                            </a:lnTo>
                            <a:lnTo>
                              <a:pt x="443" y="312"/>
                            </a:lnTo>
                            <a:lnTo>
                              <a:pt x="439" y="294"/>
                            </a:lnTo>
                            <a:lnTo>
                              <a:pt x="417" y="270"/>
                            </a:lnTo>
                            <a:lnTo>
                              <a:pt x="409" y="268"/>
                            </a:lnTo>
                            <a:lnTo>
                              <a:pt x="406" y="279"/>
                            </a:lnTo>
                            <a:lnTo>
                              <a:pt x="398" y="279"/>
                            </a:lnTo>
                            <a:lnTo>
                              <a:pt x="395" y="287"/>
                            </a:lnTo>
                            <a:lnTo>
                              <a:pt x="382" y="279"/>
                            </a:lnTo>
                            <a:lnTo>
                              <a:pt x="378" y="260"/>
                            </a:lnTo>
                            <a:lnTo>
                              <a:pt x="372" y="255"/>
                            </a:lnTo>
                            <a:lnTo>
                              <a:pt x="359" y="260"/>
                            </a:lnTo>
                            <a:lnTo>
                              <a:pt x="423" y="40"/>
                            </a:lnTo>
                            <a:lnTo>
                              <a:pt x="408" y="26"/>
                            </a:lnTo>
                            <a:lnTo>
                              <a:pt x="373" y="30"/>
                            </a:lnTo>
                            <a:lnTo>
                              <a:pt x="358" y="31"/>
                            </a:lnTo>
                            <a:lnTo>
                              <a:pt x="348" y="21"/>
                            </a:lnTo>
                            <a:lnTo>
                              <a:pt x="303" y="25"/>
                            </a:lnTo>
                            <a:lnTo>
                              <a:pt x="288" y="4"/>
                            </a:lnTo>
                            <a:lnTo>
                              <a:pt x="273" y="18"/>
                            </a:lnTo>
                            <a:lnTo>
                              <a:pt x="251" y="15"/>
                            </a:lnTo>
                            <a:lnTo>
                              <a:pt x="251" y="1"/>
                            </a:lnTo>
                            <a:lnTo>
                              <a:pt x="240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6" name="Freeform 69">
                        <a:extLst>
                          <a:ext uri="{FF2B5EF4-FFF2-40B4-BE49-F238E27FC236}">
                            <a16:creationId xmlns:a16="http://schemas.microsoft.com/office/drawing/2014/main" id="{F91973D9-7C9E-A39F-FD77-32A34E7F735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70" y="2086"/>
                        <a:ext cx="905" cy="505"/>
                      </a:xfrm>
                      <a:custGeom>
                        <a:avLst/>
                        <a:gdLst>
                          <a:gd name="T0" fmla="*/ 488 w 905"/>
                          <a:gd name="T1" fmla="*/ 10 h 505"/>
                          <a:gd name="T2" fmla="*/ 531 w 905"/>
                          <a:gd name="T3" fmla="*/ 37 h 505"/>
                          <a:gd name="T4" fmla="*/ 583 w 905"/>
                          <a:gd name="T5" fmla="*/ 26 h 505"/>
                          <a:gd name="T6" fmla="*/ 622 w 905"/>
                          <a:gd name="T7" fmla="*/ 53 h 505"/>
                          <a:gd name="T8" fmla="*/ 576 w 905"/>
                          <a:gd name="T9" fmla="*/ 89 h 505"/>
                          <a:gd name="T10" fmla="*/ 579 w 905"/>
                          <a:gd name="T11" fmla="*/ 143 h 505"/>
                          <a:gd name="T12" fmla="*/ 603 w 905"/>
                          <a:gd name="T13" fmla="*/ 106 h 505"/>
                          <a:gd name="T14" fmla="*/ 622 w 905"/>
                          <a:gd name="T15" fmla="*/ 56 h 505"/>
                          <a:gd name="T16" fmla="*/ 657 w 905"/>
                          <a:gd name="T17" fmla="*/ 107 h 505"/>
                          <a:gd name="T18" fmla="*/ 643 w 905"/>
                          <a:gd name="T19" fmla="*/ 150 h 505"/>
                          <a:gd name="T20" fmla="*/ 716 w 905"/>
                          <a:gd name="T21" fmla="*/ 117 h 505"/>
                          <a:gd name="T22" fmla="*/ 772 w 905"/>
                          <a:gd name="T23" fmla="*/ 83 h 505"/>
                          <a:gd name="T24" fmla="*/ 858 w 905"/>
                          <a:gd name="T25" fmla="*/ 55 h 505"/>
                          <a:gd name="T26" fmla="*/ 894 w 905"/>
                          <a:gd name="T27" fmla="*/ 77 h 505"/>
                          <a:gd name="T28" fmla="*/ 881 w 905"/>
                          <a:gd name="T29" fmla="*/ 95 h 505"/>
                          <a:gd name="T30" fmla="*/ 860 w 905"/>
                          <a:gd name="T31" fmla="*/ 113 h 505"/>
                          <a:gd name="T32" fmla="*/ 839 w 905"/>
                          <a:gd name="T33" fmla="*/ 139 h 505"/>
                          <a:gd name="T34" fmla="*/ 807 w 905"/>
                          <a:gd name="T35" fmla="*/ 162 h 505"/>
                          <a:gd name="T36" fmla="*/ 778 w 905"/>
                          <a:gd name="T37" fmla="*/ 185 h 505"/>
                          <a:gd name="T38" fmla="*/ 754 w 905"/>
                          <a:gd name="T39" fmla="*/ 229 h 505"/>
                          <a:gd name="T40" fmla="*/ 749 w 905"/>
                          <a:gd name="T41" fmla="*/ 252 h 505"/>
                          <a:gd name="T42" fmla="*/ 733 w 905"/>
                          <a:gd name="T43" fmla="*/ 304 h 505"/>
                          <a:gd name="T44" fmla="*/ 689 w 905"/>
                          <a:gd name="T45" fmla="*/ 320 h 505"/>
                          <a:gd name="T46" fmla="*/ 658 w 905"/>
                          <a:gd name="T47" fmla="*/ 350 h 505"/>
                          <a:gd name="T48" fmla="*/ 652 w 905"/>
                          <a:gd name="T49" fmla="*/ 412 h 505"/>
                          <a:gd name="T50" fmla="*/ 665 w 905"/>
                          <a:gd name="T51" fmla="*/ 450 h 505"/>
                          <a:gd name="T52" fmla="*/ 656 w 905"/>
                          <a:gd name="T53" fmla="*/ 495 h 505"/>
                          <a:gd name="T54" fmla="*/ 624 w 905"/>
                          <a:gd name="T55" fmla="*/ 439 h 505"/>
                          <a:gd name="T56" fmla="*/ 598 w 905"/>
                          <a:gd name="T57" fmla="*/ 388 h 505"/>
                          <a:gd name="T58" fmla="*/ 528 w 905"/>
                          <a:gd name="T59" fmla="*/ 386 h 505"/>
                          <a:gd name="T60" fmla="*/ 506 w 905"/>
                          <a:gd name="T61" fmla="*/ 414 h 505"/>
                          <a:gd name="T62" fmla="*/ 473 w 905"/>
                          <a:gd name="T63" fmla="*/ 390 h 505"/>
                          <a:gd name="T64" fmla="*/ 449 w 905"/>
                          <a:gd name="T65" fmla="*/ 390 h 505"/>
                          <a:gd name="T66" fmla="*/ 418 w 905"/>
                          <a:gd name="T67" fmla="*/ 423 h 505"/>
                          <a:gd name="T68" fmla="*/ 384 w 905"/>
                          <a:gd name="T69" fmla="*/ 469 h 505"/>
                          <a:gd name="T70" fmla="*/ 342 w 905"/>
                          <a:gd name="T71" fmla="*/ 440 h 505"/>
                          <a:gd name="T72" fmla="*/ 311 w 905"/>
                          <a:gd name="T73" fmla="*/ 390 h 505"/>
                          <a:gd name="T74" fmla="*/ 281 w 905"/>
                          <a:gd name="T75" fmla="*/ 386 h 505"/>
                          <a:gd name="T76" fmla="*/ 256 w 905"/>
                          <a:gd name="T77" fmla="*/ 366 h 505"/>
                          <a:gd name="T78" fmla="*/ 226 w 905"/>
                          <a:gd name="T79" fmla="*/ 359 h 505"/>
                          <a:gd name="T80" fmla="*/ 181 w 905"/>
                          <a:gd name="T81" fmla="*/ 376 h 505"/>
                          <a:gd name="T82" fmla="*/ 125 w 905"/>
                          <a:gd name="T83" fmla="*/ 348 h 505"/>
                          <a:gd name="T84" fmla="*/ 86 w 905"/>
                          <a:gd name="T85" fmla="*/ 323 h 505"/>
                          <a:gd name="T86" fmla="*/ 37 w 905"/>
                          <a:gd name="T87" fmla="*/ 297 h 505"/>
                          <a:gd name="T88" fmla="*/ 21 w 905"/>
                          <a:gd name="T89" fmla="*/ 258 h 505"/>
                          <a:gd name="T90" fmla="*/ 3 w 905"/>
                          <a:gd name="T91" fmla="*/ 217 h 505"/>
                          <a:gd name="T92" fmla="*/ 3 w 905"/>
                          <a:gd name="T93" fmla="*/ 153 h 505"/>
                          <a:gd name="T94" fmla="*/ 8 w 905"/>
                          <a:gd name="T95" fmla="*/ 119 h 505"/>
                          <a:gd name="T96" fmla="*/ 25 w 905"/>
                          <a:gd name="T97" fmla="*/ 77 h 505"/>
                          <a:gd name="T98" fmla="*/ 28 w 905"/>
                          <a:gd name="T99" fmla="*/ 28 h 505"/>
                          <a:gd name="T100" fmla="*/ 53 w 905"/>
                          <a:gd name="T101" fmla="*/ 24 h 5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</a:cxnLst>
                        <a:rect l="0" t="0" r="r" b="b"/>
                        <a:pathLst>
                          <a:path w="905" h="505">
                            <a:moveTo>
                              <a:pt x="63" y="1"/>
                            </a:moveTo>
                            <a:lnTo>
                              <a:pt x="489" y="0"/>
                            </a:lnTo>
                            <a:lnTo>
                              <a:pt x="488" y="10"/>
                            </a:lnTo>
                            <a:lnTo>
                              <a:pt x="518" y="10"/>
                            </a:lnTo>
                            <a:lnTo>
                              <a:pt x="562" y="16"/>
                            </a:lnTo>
                            <a:lnTo>
                              <a:pt x="531" y="37"/>
                            </a:lnTo>
                            <a:lnTo>
                              <a:pt x="531" y="50"/>
                            </a:lnTo>
                            <a:lnTo>
                              <a:pt x="558" y="58"/>
                            </a:lnTo>
                            <a:lnTo>
                              <a:pt x="583" y="26"/>
                            </a:lnTo>
                            <a:lnTo>
                              <a:pt x="585" y="32"/>
                            </a:lnTo>
                            <a:lnTo>
                              <a:pt x="616" y="37"/>
                            </a:lnTo>
                            <a:lnTo>
                              <a:pt x="622" y="53"/>
                            </a:lnTo>
                            <a:lnTo>
                              <a:pt x="596" y="53"/>
                            </a:lnTo>
                            <a:lnTo>
                              <a:pt x="577" y="71"/>
                            </a:lnTo>
                            <a:lnTo>
                              <a:pt x="576" y="89"/>
                            </a:lnTo>
                            <a:lnTo>
                              <a:pt x="589" y="77"/>
                            </a:lnTo>
                            <a:lnTo>
                              <a:pt x="580" y="110"/>
                            </a:lnTo>
                            <a:lnTo>
                              <a:pt x="579" y="143"/>
                            </a:lnTo>
                            <a:lnTo>
                              <a:pt x="594" y="163"/>
                            </a:lnTo>
                            <a:lnTo>
                              <a:pt x="613" y="145"/>
                            </a:lnTo>
                            <a:lnTo>
                              <a:pt x="603" y="106"/>
                            </a:lnTo>
                            <a:lnTo>
                              <a:pt x="604" y="85"/>
                            </a:lnTo>
                            <a:lnTo>
                              <a:pt x="622" y="76"/>
                            </a:lnTo>
                            <a:lnTo>
                              <a:pt x="622" y="56"/>
                            </a:lnTo>
                            <a:lnTo>
                              <a:pt x="649" y="86"/>
                            </a:lnTo>
                            <a:lnTo>
                              <a:pt x="643" y="115"/>
                            </a:lnTo>
                            <a:lnTo>
                              <a:pt x="657" y="107"/>
                            </a:lnTo>
                            <a:lnTo>
                              <a:pt x="664" y="118"/>
                            </a:lnTo>
                            <a:lnTo>
                              <a:pt x="652" y="138"/>
                            </a:lnTo>
                            <a:lnTo>
                              <a:pt x="643" y="150"/>
                            </a:lnTo>
                            <a:lnTo>
                              <a:pt x="668" y="160"/>
                            </a:lnTo>
                            <a:lnTo>
                              <a:pt x="702" y="130"/>
                            </a:lnTo>
                            <a:lnTo>
                              <a:pt x="716" y="117"/>
                            </a:lnTo>
                            <a:lnTo>
                              <a:pt x="753" y="119"/>
                            </a:lnTo>
                            <a:lnTo>
                              <a:pt x="760" y="94"/>
                            </a:lnTo>
                            <a:lnTo>
                              <a:pt x="772" y="83"/>
                            </a:lnTo>
                            <a:lnTo>
                              <a:pt x="839" y="86"/>
                            </a:lnTo>
                            <a:lnTo>
                              <a:pt x="850" y="71"/>
                            </a:lnTo>
                            <a:lnTo>
                              <a:pt x="858" y="55"/>
                            </a:lnTo>
                            <a:lnTo>
                              <a:pt x="868" y="28"/>
                            </a:lnTo>
                            <a:lnTo>
                              <a:pt x="890" y="34"/>
                            </a:lnTo>
                            <a:lnTo>
                              <a:pt x="894" y="77"/>
                            </a:lnTo>
                            <a:lnTo>
                              <a:pt x="905" y="83"/>
                            </a:lnTo>
                            <a:lnTo>
                              <a:pt x="896" y="94"/>
                            </a:lnTo>
                            <a:lnTo>
                              <a:pt x="881" y="95"/>
                            </a:lnTo>
                            <a:lnTo>
                              <a:pt x="875" y="107"/>
                            </a:lnTo>
                            <a:lnTo>
                              <a:pt x="862" y="104"/>
                            </a:lnTo>
                            <a:lnTo>
                              <a:pt x="860" y="113"/>
                            </a:lnTo>
                            <a:lnTo>
                              <a:pt x="846" y="113"/>
                            </a:lnTo>
                            <a:lnTo>
                              <a:pt x="841" y="127"/>
                            </a:lnTo>
                            <a:lnTo>
                              <a:pt x="839" y="139"/>
                            </a:lnTo>
                            <a:lnTo>
                              <a:pt x="850" y="150"/>
                            </a:lnTo>
                            <a:lnTo>
                              <a:pt x="836" y="159"/>
                            </a:lnTo>
                            <a:lnTo>
                              <a:pt x="807" y="162"/>
                            </a:lnTo>
                            <a:lnTo>
                              <a:pt x="800" y="175"/>
                            </a:lnTo>
                            <a:lnTo>
                              <a:pt x="796" y="183"/>
                            </a:lnTo>
                            <a:lnTo>
                              <a:pt x="778" y="185"/>
                            </a:lnTo>
                            <a:lnTo>
                              <a:pt x="770" y="196"/>
                            </a:lnTo>
                            <a:lnTo>
                              <a:pt x="766" y="224"/>
                            </a:lnTo>
                            <a:lnTo>
                              <a:pt x="754" y="229"/>
                            </a:lnTo>
                            <a:lnTo>
                              <a:pt x="747" y="237"/>
                            </a:lnTo>
                            <a:lnTo>
                              <a:pt x="740" y="247"/>
                            </a:lnTo>
                            <a:lnTo>
                              <a:pt x="749" y="252"/>
                            </a:lnTo>
                            <a:lnTo>
                              <a:pt x="747" y="286"/>
                            </a:lnTo>
                            <a:lnTo>
                              <a:pt x="736" y="292"/>
                            </a:lnTo>
                            <a:lnTo>
                              <a:pt x="733" y="304"/>
                            </a:lnTo>
                            <a:lnTo>
                              <a:pt x="715" y="303"/>
                            </a:lnTo>
                            <a:lnTo>
                              <a:pt x="707" y="314"/>
                            </a:lnTo>
                            <a:lnTo>
                              <a:pt x="689" y="320"/>
                            </a:lnTo>
                            <a:lnTo>
                              <a:pt x="685" y="335"/>
                            </a:lnTo>
                            <a:lnTo>
                              <a:pt x="671" y="338"/>
                            </a:lnTo>
                            <a:lnTo>
                              <a:pt x="658" y="350"/>
                            </a:lnTo>
                            <a:lnTo>
                              <a:pt x="653" y="366"/>
                            </a:lnTo>
                            <a:lnTo>
                              <a:pt x="653" y="390"/>
                            </a:lnTo>
                            <a:lnTo>
                              <a:pt x="652" y="412"/>
                            </a:lnTo>
                            <a:lnTo>
                              <a:pt x="659" y="415"/>
                            </a:lnTo>
                            <a:lnTo>
                              <a:pt x="660" y="442"/>
                            </a:lnTo>
                            <a:lnTo>
                              <a:pt x="665" y="450"/>
                            </a:lnTo>
                            <a:lnTo>
                              <a:pt x="671" y="489"/>
                            </a:lnTo>
                            <a:lnTo>
                              <a:pt x="665" y="505"/>
                            </a:lnTo>
                            <a:lnTo>
                              <a:pt x="656" y="495"/>
                            </a:lnTo>
                            <a:lnTo>
                              <a:pt x="640" y="484"/>
                            </a:lnTo>
                            <a:lnTo>
                              <a:pt x="631" y="462"/>
                            </a:lnTo>
                            <a:lnTo>
                              <a:pt x="624" y="439"/>
                            </a:lnTo>
                            <a:lnTo>
                              <a:pt x="628" y="414"/>
                            </a:lnTo>
                            <a:lnTo>
                              <a:pt x="615" y="402"/>
                            </a:lnTo>
                            <a:lnTo>
                              <a:pt x="598" y="388"/>
                            </a:lnTo>
                            <a:lnTo>
                              <a:pt x="579" y="393"/>
                            </a:lnTo>
                            <a:lnTo>
                              <a:pt x="565" y="385"/>
                            </a:lnTo>
                            <a:lnTo>
                              <a:pt x="528" y="386"/>
                            </a:lnTo>
                            <a:lnTo>
                              <a:pt x="515" y="395"/>
                            </a:lnTo>
                            <a:lnTo>
                              <a:pt x="523" y="412"/>
                            </a:lnTo>
                            <a:lnTo>
                              <a:pt x="506" y="414"/>
                            </a:lnTo>
                            <a:lnTo>
                              <a:pt x="488" y="410"/>
                            </a:lnTo>
                            <a:lnTo>
                              <a:pt x="485" y="386"/>
                            </a:lnTo>
                            <a:lnTo>
                              <a:pt x="473" y="390"/>
                            </a:lnTo>
                            <a:lnTo>
                              <a:pt x="468" y="408"/>
                            </a:lnTo>
                            <a:lnTo>
                              <a:pt x="459" y="405"/>
                            </a:lnTo>
                            <a:lnTo>
                              <a:pt x="449" y="390"/>
                            </a:lnTo>
                            <a:lnTo>
                              <a:pt x="437" y="397"/>
                            </a:lnTo>
                            <a:lnTo>
                              <a:pt x="428" y="408"/>
                            </a:lnTo>
                            <a:lnTo>
                              <a:pt x="418" y="423"/>
                            </a:lnTo>
                            <a:lnTo>
                              <a:pt x="409" y="434"/>
                            </a:lnTo>
                            <a:lnTo>
                              <a:pt x="390" y="442"/>
                            </a:lnTo>
                            <a:lnTo>
                              <a:pt x="384" y="469"/>
                            </a:lnTo>
                            <a:lnTo>
                              <a:pt x="360" y="469"/>
                            </a:lnTo>
                            <a:lnTo>
                              <a:pt x="356" y="447"/>
                            </a:lnTo>
                            <a:lnTo>
                              <a:pt x="342" y="440"/>
                            </a:lnTo>
                            <a:lnTo>
                              <a:pt x="338" y="416"/>
                            </a:lnTo>
                            <a:lnTo>
                              <a:pt x="328" y="403"/>
                            </a:lnTo>
                            <a:lnTo>
                              <a:pt x="311" y="390"/>
                            </a:lnTo>
                            <a:lnTo>
                              <a:pt x="305" y="414"/>
                            </a:lnTo>
                            <a:lnTo>
                              <a:pt x="289" y="414"/>
                            </a:lnTo>
                            <a:lnTo>
                              <a:pt x="281" y="386"/>
                            </a:lnTo>
                            <a:lnTo>
                              <a:pt x="272" y="385"/>
                            </a:lnTo>
                            <a:lnTo>
                              <a:pt x="269" y="368"/>
                            </a:lnTo>
                            <a:lnTo>
                              <a:pt x="256" y="366"/>
                            </a:lnTo>
                            <a:lnTo>
                              <a:pt x="251" y="348"/>
                            </a:lnTo>
                            <a:lnTo>
                              <a:pt x="240" y="357"/>
                            </a:lnTo>
                            <a:lnTo>
                              <a:pt x="226" y="359"/>
                            </a:lnTo>
                            <a:lnTo>
                              <a:pt x="222" y="368"/>
                            </a:lnTo>
                            <a:lnTo>
                              <a:pt x="199" y="368"/>
                            </a:lnTo>
                            <a:lnTo>
                              <a:pt x="181" y="376"/>
                            </a:lnTo>
                            <a:lnTo>
                              <a:pt x="156" y="370"/>
                            </a:lnTo>
                            <a:lnTo>
                              <a:pt x="139" y="353"/>
                            </a:lnTo>
                            <a:lnTo>
                              <a:pt x="125" y="348"/>
                            </a:lnTo>
                            <a:lnTo>
                              <a:pt x="120" y="338"/>
                            </a:lnTo>
                            <a:lnTo>
                              <a:pt x="85" y="335"/>
                            </a:lnTo>
                            <a:lnTo>
                              <a:pt x="86" y="323"/>
                            </a:lnTo>
                            <a:lnTo>
                              <a:pt x="65" y="315"/>
                            </a:lnTo>
                            <a:lnTo>
                              <a:pt x="52" y="304"/>
                            </a:lnTo>
                            <a:lnTo>
                              <a:pt x="37" y="297"/>
                            </a:lnTo>
                            <a:lnTo>
                              <a:pt x="39" y="274"/>
                            </a:lnTo>
                            <a:lnTo>
                              <a:pt x="20" y="270"/>
                            </a:lnTo>
                            <a:lnTo>
                              <a:pt x="21" y="258"/>
                            </a:lnTo>
                            <a:lnTo>
                              <a:pt x="27" y="243"/>
                            </a:lnTo>
                            <a:lnTo>
                              <a:pt x="16" y="230"/>
                            </a:lnTo>
                            <a:lnTo>
                              <a:pt x="3" y="217"/>
                            </a:lnTo>
                            <a:lnTo>
                              <a:pt x="0" y="168"/>
                            </a:lnTo>
                            <a:lnTo>
                              <a:pt x="9" y="160"/>
                            </a:lnTo>
                            <a:lnTo>
                              <a:pt x="3" y="153"/>
                            </a:lnTo>
                            <a:lnTo>
                              <a:pt x="1" y="145"/>
                            </a:lnTo>
                            <a:lnTo>
                              <a:pt x="6" y="137"/>
                            </a:lnTo>
                            <a:lnTo>
                              <a:pt x="8" y="119"/>
                            </a:lnTo>
                            <a:lnTo>
                              <a:pt x="16" y="113"/>
                            </a:lnTo>
                            <a:lnTo>
                              <a:pt x="16" y="85"/>
                            </a:lnTo>
                            <a:lnTo>
                              <a:pt x="25" y="77"/>
                            </a:lnTo>
                            <a:lnTo>
                              <a:pt x="33" y="46"/>
                            </a:lnTo>
                            <a:lnTo>
                              <a:pt x="40" y="43"/>
                            </a:lnTo>
                            <a:lnTo>
                              <a:pt x="28" y="28"/>
                            </a:lnTo>
                            <a:lnTo>
                              <a:pt x="28" y="16"/>
                            </a:lnTo>
                            <a:lnTo>
                              <a:pt x="44" y="12"/>
                            </a:lnTo>
                            <a:lnTo>
                              <a:pt x="53" y="24"/>
                            </a:lnTo>
                            <a:lnTo>
                              <a:pt x="60" y="34"/>
                            </a:lnTo>
                            <a:lnTo>
                              <a:pt x="63" y="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7" name="Freeform 70">
                        <a:extLst>
                          <a:ext uri="{FF2B5EF4-FFF2-40B4-BE49-F238E27FC236}">
                            <a16:creationId xmlns:a16="http://schemas.microsoft.com/office/drawing/2014/main" id="{DA2474CE-43E9-B74F-D22E-D64BEAF6FD6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6" y="1520"/>
                        <a:ext cx="1226" cy="726"/>
                      </a:xfrm>
                      <a:custGeom>
                        <a:avLst/>
                        <a:gdLst>
                          <a:gd name="T0" fmla="*/ 1145 w 1226"/>
                          <a:gd name="T1" fmla="*/ 335 h 726"/>
                          <a:gd name="T2" fmla="*/ 1148 w 1226"/>
                          <a:gd name="T3" fmla="*/ 380 h 726"/>
                          <a:gd name="T4" fmla="*/ 1188 w 1226"/>
                          <a:gd name="T5" fmla="*/ 418 h 726"/>
                          <a:gd name="T6" fmla="*/ 1186 w 1226"/>
                          <a:gd name="T7" fmla="*/ 453 h 726"/>
                          <a:gd name="T8" fmla="*/ 1207 w 1226"/>
                          <a:gd name="T9" fmla="*/ 450 h 726"/>
                          <a:gd name="T10" fmla="*/ 1226 w 1226"/>
                          <a:gd name="T11" fmla="*/ 496 h 726"/>
                          <a:gd name="T12" fmla="*/ 1166 w 1226"/>
                          <a:gd name="T13" fmla="*/ 528 h 726"/>
                          <a:gd name="T14" fmla="*/ 1054 w 1226"/>
                          <a:gd name="T15" fmla="*/ 543 h 726"/>
                          <a:gd name="T16" fmla="*/ 1067 w 1226"/>
                          <a:gd name="T17" fmla="*/ 553 h 726"/>
                          <a:gd name="T18" fmla="*/ 1137 w 1226"/>
                          <a:gd name="T19" fmla="*/ 627 h 726"/>
                          <a:gd name="T20" fmla="*/ 1097 w 1226"/>
                          <a:gd name="T21" fmla="*/ 620 h 726"/>
                          <a:gd name="T22" fmla="*/ 1028 w 1226"/>
                          <a:gd name="T23" fmla="*/ 643 h 726"/>
                          <a:gd name="T24" fmla="*/ 985 w 1226"/>
                          <a:gd name="T25" fmla="*/ 636 h 726"/>
                          <a:gd name="T26" fmla="*/ 888 w 1226"/>
                          <a:gd name="T27" fmla="*/ 684 h 726"/>
                          <a:gd name="T28" fmla="*/ 778 w 1226"/>
                          <a:gd name="T29" fmla="*/ 717 h 726"/>
                          <a:gd name="T30" fmla="*/ 815 w 1226"/>
                          <a:gd name="T31" fmla="*/ 654 h 726"/>
                          <a:gd name="T32" fmla="*/ 752 w 1226"/>
                          <a:gd name="T33" fmla="*/ 564 h 726"/>
                          <a:gd name="T34" fmla="*/ 622 w 1226"/>
                          <a:gd name="T35" fmla="*/ 576 h 726"/>
                          <a:gd name="T36" fmla="*/ 156 w 1226"/>
                          <a:gd name="T37" fmla="*/ 525 h 726"/>
                          <a:gd name="T38" fmla="*/ 121 w 1226"/>
                          <a:gd name="T39" fmla="*/ 463 h 726"/>
                          <a:gd name="T40" fmla="*/ 119 w 1226"/>
                          <a:gd name="T41" fmla="*/ 408 h 726"/>
                          <a:gd name="T42" fmla="*/ 94 w 1226"/>
                          <a:gd name="T43" fmla="*/ 361 h 726"/>
                          <a:gd name="T44" fmla="*/ 53 w 1226"/>
                          <a:gd name="T45" fmla="*/ 324 h 726"/>
                          <a:gd name="T46" fmla="*/ 21 w 1226"/>
                          <a:gd name="T47" fmla="*/ 303 h 726"/>
                          <a:gd name="T48" fmla="*/ 118 w 1226"/>
                          <a:gd name="T49" fmla="*/ 65 h 726"/>
                          <a:gd name="T50" fmla="*/ 194 w 1226"/>
                          <a:gd name="T51" fmla="*/ 58 h 726"/>
                          <a:gd name="T52" fmla="*/ 247 w 1226"/>
                          <a:gd name="T53" fmla="*/ 57 h 726"/>
                          <a:gd name="T54" fmla="*/ 287 w 1226"/>
                          <a:gd name="T55" fmla="*/ 53 h 726"/>
                          <a:gd name="T56" fmla="*/ 340 w 1226"/>
                          <a:gd name="T57" fmla="*/ 52 h 726"/>
                          <a:gd name="T58" fmla="*/ 460 w 1226"/>
                          <a:gd name="T59" fmla="*/ 107 h 726"/>
                          <a:gd name="T60" fmla="*/ 542 w 1226"/>
                          <a:gd name="T61" fmla="*/ 107 h 726"/>
                          <a:gd name="T62" fmla="*/ 672 w 1226"/>
                          <a:gd name="T63" fmla="*/ 90 h 726"/>
                          <a:gd name="T64" fmla="*/ 737 w 1226"/>
                          <a:gd name="T65" fmla="*/ 84 h 726"/>
                          <a:gd name="T66" fmla="*/ 732 w 1226"/>
                          <a:gd name="T67" fmla="*/ 13 h 726"/>
                          <a:gd name="T68" fmla="*/ 773 w 1226"/>
                          <a:gd name="T69" fmla="*/ 53 h 726"/>
                          <a:gd name="T70" fmla="*/ 822 w 1226"/>
                          <a:gd name="T71" fmla="*/ 85 h 726"/>
                          <a:gd name="T72" fmla="*/ 860 w 1226"/>
                          <a:gd name="T73" fmla="*/ 79 h 726"/>
                          <a:gd name="T74" fmla="*/ 898 w 1226"/>
                          <a:gd name="T75" fmla="*/ 90 h 726"/>
                          <a:gd name="T76" fmla="*/ 830 w 1226"/>
                          <a:gd name="T77" fmla="*/ 137 h 726"/>
                          <a:gd name="T78" fmla="*/ 778 w 1226"/>
                          <a:gd name="T79" fmla="*/ 149 h 726"/>
                          <a:gd name="T80" fmla="*/ 785 w 1226"/>
                          <a:gd name="T81" fmla="*/ 205 h 726"/>
                          <a:gd name="T82" fmla="*/ 694 w 1226"/>
                          <a:gd name="T83" fmla="*/ 274 h 726"/>
                          <a:gd name="T84" fmla="*/ 701 w 1226"/>
                          <a:gd name="T85" fmla="*/ 374 h 726"/>
                          <a:gd name="T86" fmla="*/ 806 w 1226"/>
                          <a:gd name="T87" fmla="*/ 426 h 726"/>
                          <a:gd name="T88" fmla="*/ 841 w 1226"/>
                          <a:gd name="T89" fmla="*/ 512 h 726"/>
                          <a:gd name="T90" fmla="*/ 882 w 1226"/>
                          <a:gd name="T91" fmla="*/ 499 h 726"/>
                          <a:gd name="T92" fmla="*/ 914 w 1226"/>
                          <a:gd name="T93" fmla="*/ 414 h 726"/>
                          <a:gd name="T94" fmla="*/ 917 w 1226"/>
                          <a:gd name="T95" fmla="*/ 395 h 726"/>
                          <a:gd name="T96" fmla="*/ 917 w 1226"/>
                          <a:gd name="T97" fmla="*/ 358 h 726"/>
                          <a:gd name="T98" fmla="*/ 906 w 1226"/>
                          <a:gd name="T99" fmla="*/ 332 h 726"/>
                          <a:gd name="T100" fmla="*/ 926 w 1226"/>
                          <a:gd name="T101" fmla="*/ 257 h 726"/>
                          <a:gd name="T102" fmla="*/ 1017 w 1226"/>
                          <a:gd name="T103" fmla="*/ 259 h 726"/>
                          <a:gd name="T104" fmla="*/ 1046 w 1226"/>
                          <a:gd name="T105" fmla="*/ 340 h 726"/>
                          <a:gd name="T106" fmla="*/ 1119 w 1226"/>
                          <a:gd name="T107" fmla="*/ 301 h 7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1226" h="726">
                            <a:moveTo>
                              <a:pt x="1119" y="301"/>
                            </a:moveTo>
                            <a:lnTo>
                              <a:pt x="1127" y="313"/>
                            </a:lnTo>
                            <a:lnTo>
                              <a:pt x="1132" y="335"/>
                            </a:lnTo>
                            <a:lnTo>
                              <a:pt x="1145" y="335"/>
                            </a:lnTo>
                            <a:lnTo>
                              <a:pt x="1148" y="364"/>
                            </a:lnTo>
                            <a:lnTo>
                              <a:pt x="1157" y="362"/>
                            </a:lnTo>
                            <a:lnTo>
                              <a:pt x="1157" y="375"/>
                            </a:lnTo>
                            <a:lnTo>
                              <a:pt x="1148" y="380"/>
                            </a:lnTo>
                            <a:lnTo>
                              <a:pt x="1150" y="392"/>
                            </a:lnTo>
                            <a:lnTo>
                              <a:pt x="1161" y="394"/>
                            </a:lnTo>
                            <a:lnTo>
                              <a:pt x="1166" y="421"/>
                            </a:lnTo>
                            <a:lnTo>
                              <a:pt x="1188" y="418"/>
                            </a:lnTo>
                            <a:lnTo>
                              <a:pt x="1186" y="430"/>
                            </a:lnTo>
                            <a:lnTo>
                              <a:pt x="1202" y="426"/>
                            </a:lnTo>
                            <a:lnTo>
                              <a:pt x="1191" y="442"/>
                            </a:lnTo>
                            <a:lnTo>
                              <a:pt x="1186" y="453"/>
                            </a:lnTo>
                            <a:lnTo>
                              <a:pt x="1164" y="459"/>
                            </a:lnTo>
                            <a:lnTo>
                              <a:pt x="1173" y="463"/>
                            </a:lnTo>
                            <a:lnTo>
                              <a:pt x="1191" y="459"/>
                            </a:lnTo>
                            <a:lnTo>
                              <a:pt x="1207" y="450"/>
                            </a:lnTo>
                            <a:lnTo>
                              <a:pt x="1221" y="451"/>
                            </a:lnTo>
                            <a:lnTo>
                              <a:pt x="1224" y="466"/>
                            </a:lnTo>
                            <a:lnTo>
                              <a:pt x="1224" y="485"/>
                            </a:lnTo>
                            <a:lnTo>
                              <a:pt x="1226" y="496"/>
                            </a:lnTo>
                            <a:lnTo>
                              <a:pt x="1224" y="505"/>
                            </a:lnTo>
                            <a:lnTo>
                              <a:pt x="1205" y="510"/>
                            </a:lnTo>
                            <a:lnTo>
                              <a:pt x="1188" y="508"/>
                            </a:lnTo>
                            <a:lnTo>
                              <a:pt x="1166" y="528"/>
                            </a:lnTo>
                            <a:lnTo>
                              <a:pt x="1128" y="533"/>
                            </a:lnTo>
                            <a:lnTo>
                              <a:pt x="1088" y="533"/>
                            </a:lnTo>
                            <a:lnTo>
                              <a:pt x="1069" y="530"/>
                            </a:lnTo>
                            <a:lnTo>
                              <a:pt x="1054" y="543"/>
                            </a:lnTo>
                            <a:lnTo>
                              <a:pt x="1034" y="553"/>
                            </a:lnTo>
                            <a:lnTo>
                              <a:pt x="1014" y="578"/>
                            </a:lnTo>
                            <a:lnTo>
                              <a:pt x="1048" y="563"/>
                            </a:lnTo>
                            <a:lnTo>
                              <a:pt x="1067" y="553"/>
                            </a:lnTo>
                            <a:lnTo>
                              <a:pt x="1087" y="565"/>
                            </a:lnTo>
                            <a:lnTo>
                              <a:pt x="1074" y="585"/>
                            </a:lnTo>
                            <a:lnTo>
                              <a:pt x="1092" y="605"/>
                            </a:lnTo>
                            <a:lnTo>
                              <a:pt x="1137" y="627"/>
                            </a:lnTo>
                            <a:lnTo>
                              <a:pt x="1097" y="648"/>
                            </a:lnTo>
                            <a:lnTo>
                              <a:pt x="1058" y="675"/>
                            </a:lnTo>
                            <a:lnTo>
                              <a:pt x="1049" y="665"/>
                            </a:lnTo>
                            <a:lnTo>
                              <a:pt x="1097" y="620"/>
                            </a:lnTo>
                            <a:lnTo>
                              <a:pt x="1094" y="614"/>
                            </a:lnTo>
                            <a:lnTo>
                              <a:pt x="1079" y="614"/>
                            </a:lnTo>
                            <a:lnTo>
                              <a:pt x="1040" y="648"/>
                            </a:lnTo>
                            <a:lnTo>
                              <a:pt x="1028" y="643"/>
                            </a:lnTo>
                            <a:lnTo>
                              <a:pt x="1025" y="599"/>
                            </a:lnTo>
                            <a:lnTo>
                              <a:pt x="1003" y="593"/>
                            </a:lnTo>
                            <a:lnTo>
                              <a:pt x="993" y="620"/>
                            </a:lnTo>
                            <a:lnTo>
                              <a:pt x="985" y="636"/>
                            </a:lnTo>
                            <a:lnTo>
                              <a:pt x="972" y="652"/>
                            </a:lnTo>
                            <a:lnTo>
                              <a:pt x="907" y="648"/>
                            </a:lnTo>
                            <a:lnTo>
                              <a:pt x="895" y="660"/>
                            </a:lnTo>
                            <a:lnTo>
                              <a:pt x="888" y="684"/>
                            </a:lnTo>
                            <a:lnTo>
                              <a:pt x="851" y="682"/>
                            </a:lnTo>
                            <a:lnTo>
                              <a:pt x="837" y="696"/>
                            </a:lnTo>
                            <a:lnTo>
                              <a:pt x="803" y="726"/>
                            </a:lnTo>
                            <a:lnTo>
                              <a:pt x="778" y="717"/>
                            </a:lnTo>
                            <a:lnTo>
                              <a:pt x="786" y="703"/>
                            </a:lnTo>
                            <a:lnTo>
                              <a:pt x="801" y="682"/>
                            </a:lnTo>
                            <a:lnTo>
                              <a:pt x="812" y="691"/>
                            </a:lnTo>
                            <a:lnTo>
                              <a:pt x="815" y="654"/>
                            </a:lnTo>
                            <a:lnTo>
                              <a:pt x="834" y="657"/>
                            </a:lnTo>
                            <a:lnTo>
                              <a:pt x="818" y="628"/>
                            </a:lnTo>
                            <a:lnTo>
                              <a:pt x="767" y="619"/>
                            </a:lnTo>
                            <a:lnTo>
                              <a:pt x="752" y="564"/>
                            </a:lnTo>
                            <a:lnTo>
                              <a:pt x="696" y="571"/>
                            </a:lnTo>
                            <a:lnTo>
                              <a:pt x="698" y="580"/>
                            </a:lnTo>
                            <a:lnTo>
                              <a:pt x="653" y="576"/>
                            </a:lnTo>
                            <a:lnTo>
                              <a:pt x="622" y="576"/>
                            </a:lnTo>
                            <a:lnTo>
                              <a:pt x="625" y="565"/>
                            </a:lnTo>
                            <a:lnTo>
                              <a:pt x="197" y="567"/>
                            </a:lnTo>
                            <a:lnTo>
                              <a:pt x="177" y="540"/>
                            </a:lnTo>
                            <a:lnTo>
                              <a:pt x="156" y="525"/>
                            </a:lnTo>
                            <a:lnTo>
                              <a:pt x="139" y="506"/>
                            </a:lnTo>
                            <a:lnTo>
                              <a:pt x="138" y="482"/>
                            </a:lnTo>
                            <a:lnTo>
                              <a:pt x="136" y="462"/>
                            </a:lnTo>
                            <a:lnTo>
                              <a:pt x="121" y="463"/>
                            </a:lnTo>
                            <a:lnTo>
                              <a:pt x="119" y="449"/>
                            </a:lnTo>
                            <a:lnTo>
                              <a:pt x="110" y="444"/>
                            </a:lnTo>
                            <a:lnTo>
                              <a:pt x="112" y="421"/>
                            </a:lnTo>
                            <a:lnTo>
                              <a:pt x="119" y="408"/>
                            </a:lnTo>
                            <a:lnTo>
                              <a:pt x="130" y="397"/>
                            </a:lnTo>
                            <a:lnTo>
                              <a:pt x="109" y="392"/>
                            </a:lnTo>
                            <a:lnTo>
                              <a:pt x="103" y="365"/>
                            </a:lnTo>
                            <a:lnTo>
                              <a:pt x="94" y="361"/>
                            </a:lnTo>
                            <a:lnTo>
                              <a:pt x="90" y="341"/>
                            </a:lnTo>
                            <a:lnTo>
                              <a:pt x="66" y="314"/>
                            </a:lnTo>
                            <a:lnTo>
                              <a:pt x="56" y="313"/>
                            </a:lnTo>
                            <a:lnTo>
                              <a:pt x="53" y="324"/>
                            </a:lnTo>
                            <a:lnTo>
                              <a:pt x="44" y="324"/>
                            </a:lnTo>
                            <a:lnTo>
                              <a:pt x="40" y="333"/>
                            </a:lnTo>
                            <a:lnTo>
                              <a:pt x="26" y="324"/>
                            </a:lnTo>
                            <a:lnTo>
                              <a:pt x="21" y="303"/>
                            </a:lnTo>
                            <a:lnTo>
                              <a:pt x="15" y="297"/>
                            </a:lnTo>
                            <a:lnTo>
                              <a:pt x="0" y="303"/>
                            </a:lnTo>
                            <a:lnTo>
                              <a:pt x="72" y="57"/>
                            </a:lnTo>
                            <a:lnTo>
                              <a:pt x="118" y="65"/>
                            </a:lnTo>
                            <a:lnTo>
                              <a:pt x="159" y="85"/>
                            </a:lnTo>
                            <a:lnTo>
                              <a:pt x="177" y="86"/>
                            </a:lnTo>
                            <a:lnTo>
                              <a:pt x="178" y="71"/>
                            </a:lnTo>
                            <a:lnTo>
                              <a:pt x="194" y="58"/>
                            </a:lnTo>
                            <a:lnTo>
                              <a:pt x="233" y="34"/>
                            </a:lnTo>
                            <a:lnTo>
                              <a:pt x="245" y="40"/>
                            </a:lnTo>
                            <a:lnTo>
                              <a:pt x="216" y="58"/>
                            </a:lnTo>
                            <a:lnTo>
                              <a:pt x="247" y="57"/>
                            </a:lnTo>
                            <a:lnTo>
                              <a:pt x="257" y="46"/>
                            </a:lnTo>
                            <a:lnTo>
                              <a:pt x="264" y="34"/>
                            </a:lnTo>
                            <a:lnTo>
                              <a:pt x="274" y="29"/>
                            </a:lnTo>
                            <a:lnTo>
                              <a:pt x="287" y="53"/>
                            </a:lnTo>
                            <a:lnTo>
                              <a:pt x="306" y="55"/>
                            </a:lnTo>
                            <a:lnTo>
                              <a:pt x="315" y="46"/>
                            </a:lnTo>
                            <a:lnTo>
                              <a:pt x="325" y="62"/>
                            </a:lnTo>
                            <a:lnTo>
                              <a:pt x="340" y="52"/>
                            </a:lnTo>
                            <a:lnTo>
                              <a:pt x="399" y="71"/>
                            </a:lnTo>
                            <a:lnTo>
                              <a:pt x="437" y="72"/>
                            </a:lnTo>
                            <a:lnTo>
                              <a:pt x="465" y="86"/>
                            </a:lnTo>
                            <a:lnTo>
                              <a:pt x="460" y="107"/>
                            </a:lnTo>
                            <a:lnTo>
                              <a:pt x="497" y="95"/>
                            </a:lnTo>
                            <a:lnTo>
                              <a:pt x="525" y="121"/>
                            </a:lnTo>
                            <a:lnTo>
                              <a:pt x="544" y="120"/>
                            </a:lnTo>
                            <a:lnTo>
                              <a:pt x="542" y="107"/>
                            </a:lnTo>
                            <a:lnTo>
                              <a:pt x="564" y="84"/>
                            </a:lnTo>
                            <a:lnTo>
                              <a:pt x="588" y="102"/>
                            </a:lnTo>
                            <a:lnTo>
                              <a:pt x="659" y="107"/>
                            </a:lnTo>
                            <a:lnTo>
                              <a:pt x="672" y="90"/>
                            </a:lnTo>
                            <a:lnTo>
                              <a:pt x="692" y="88"/>
                            </a:lnTo>
                            <a:lnTo>
                              <a:pt x="703" y="104"/>
                            </a:lnTo>
                            <a:lnTo>
                              <a:pt x="721" y="95"/>
                            </a:lnTo>
                            <a:lnTo>
                              <a:pt x="737" y="84"/>
                            </a:lnTo>
                            <a:lnTo>
                              <a:pt x="729" y="52"/>
                            </a:lnTo>
                            <a:lnTo>
                              <a:pt x="708" y="37"/>
                            </a:lnTo>
                            <a:lnTo>
                              <a:pt x="723" y="28"/>
                            </a:lnTo>
                            <a:lnTo>
                              <a:pt x="732" y="13"/>
                            </a:lnTo>
                            <a:lnTo>
                              <a:pt x="754" y="0"/>
                            </a:lnTo>
                            <a:lnTo>
                              <a:pt x="776" y="19"/>
                            </a:lnTo>
                            <a:lnTo>
                              <a:pt x="769" y="37"/>
                            </a:lnTo>
                            <a:lnTo>
                              <a:pt x="773" y="53"/>
                            </a:lnTo>
                            <a:lnTo>
                              <a:pt x="786" y="65"/>
                            </a:lnTo>
                            <a:lnTo>
                              <a:pt x="794" y="88"/>
                            </a:lnTo>
                            <a:lnTo>
                              <a:pt x="812" y="65"/>
                            </a:lnTo>
                            <a:lnTo>
                              <a:pt x="822" y="85"/>
                            </a:lnTo>
                            <a:lnTo>
                              <a:pt x="821" y="117"/>
                            </a:lnTo>
                            <a:lnTo>
                              <a:pt x="834" y="117"/>
                            </a:lnTo>
                            <a:lnTo>
                              <a:pt x="840" y="99"/>
                            </a:lnTo>
                            <a:lnTo>
                              <a:pt x="860" y="79"/>
                            </a:lnTo>
                            <a:lnTo>
                              <a:pt x="868" y="53"/>
                            </a:lnTo>
                            <a:lnTo>
                              <a:pt x="904" y="57"/>
                            </a:lnTo>
                            <a:lnTo>
                              <a:pt x="913" y="83"/>
                            </a:lnTo>
                            <a:lnTo>
                              <a:pt x="898" y="90"/>
                            </a:lnTo>
                            <a:lnTo>
                              <a:pt x="906" y="123"/>
                            </a:lnTo>
                            <a:lnTo>
                              <a:pt x="860" y="146"/>
                            </a:lnTo>
                            <a:lnTo>
                              <a:pt x="854" y="136"/>
                            </a:lnTo>
                            <a:lnTo>
                              <a:pt x="830" y="137"/>
                            </a:lnTo>
                            <a:lnTo>
                              <a:pt x="827" y="156"/>
                            </a:lnTo>
                            <a:lnTo>
                              <a:pt x="799" y="156"/>
                            </a:lnTo>
                            <a:lnTo>
                              <a:pt x="791" y="148"/>
                            </a:lnTo>
                            <a:lnTo>
                              <a:pt x="778" y="149"/>
                            </a:lnTo>
                            <a:lnTo>
                              <a:pt x="779" y="160"/>
                            </a:lnTo>
                            <a:lnTo>
                              <a:pt x="806" y="171"/>
                            </a:lnTo>
                            <a:lnTo>
                              <a:pt x="799" y="195"/>
                            </a:lnTo>
                            <a:lnTo>
                              <a:pt x="785" y="205"/>
                            </a:lnTo>
                            <a:lnTo>
                              <a:pt x="763" y="208"/>
                            </a:lnTo>
                            <a:lnTo>
                              <a:pt x="750" y="228"/>
                            </a:lnTo>
                            <a:lnTo>
                              <a:pt x="720" y="251"/>
                            </a:lnTo>
                            <a:lnTo>
                              <a:pt x="694" y="274"/>
                            </a:lnTo>
                            <a:lnTo>
                              <a:pt x="673" y="306"/>
                            </a:lnTo>
                            <a:lnTo>
                              <a:pt x="672" y="330"/>
                            </a:lnTo>
                            <a:lnTo>
                              <a:pt x="691" y="333"/>
                            </a:lnTo>
                            <a:lnTo>
                              <a:pt x="701" y="374"/>
                            </a:lnTo>
                            <a:lnTo>
                              <a:pt x="745" y="379"/>
                            </a:lnTo>
                            <a:lnTo>
                              <a:pt x="773" y="406"/>
                            </a:lnTo>
                            <a:lnTo>
                              <a:pt x="791" y="408"/>
                            </a:lnTo>
                            <a:lnTo>
                              <a:pt x="806" y="426"/>
                            </a:lnTo>
                            <a:lnTo>
                              <a:pt x="836" y="424"/>
                            </a:lnTo>
                            <a:lnTo>
                              <a:pt x="833" y="459"/>
                            </a:lnTo>
                            <a:lnTo>
                              <a:pt x="830" y="489"/>
                            </a:lnTo>
                            <a:lnTo>
                              <a:pt x="841" y="512"/>
                            </a:lnTo>
                            <a:lnTo>
                              <a:pt x="854" y="513"/>
                            </a:lnTo>
                            <a:lnTo>
                              <a:pt x="865" y="501"/>
                            </a:lnTo>
                            <a:lnTo>
                              <a:pt x="877" y="512"/>
                            </a:lnTo>
                            <a:lnTo>
                              <a:pt x="882" y="499"/>
                            </a:lnTo>
                            <a:lnTo>
                              <a:pt x="889" y="463"/>
                            </a:lnTo>
                            <a:lnTo>
                              <a:pt x="888" y="450"/>
                            </a:lnTo>
                            <a:lnTo>
                              <a:pt x="891" y="426"/>
                            </a:lnTo>
                            <a:lnTo>
                              <a:pt x="914" y="414"/>
                            </a:lnTo>
                            <a:lnTo>
                              <a:pt x="915" y="413"/>
                            </a:lnTo>
                            <a:lnTo>
                              <a:pt x="916" y="409"/>
                            </a:lnTo>
                            <a:lnTo>
                              <a:pt x="916" y="403"/>
                            </a:lnTo>
                            <a:lnTo>
                              <a:pt x="917" y="395"/>
                            </a:lnTo>
                            <a:lnTo>
                              <a:pt x="919" y="387"/>
                            </a:lnTo>
                            <a:lnTo>
                              <a:pt x="919" y="377"/>
                            </a:lnTo>
                            <a:lnTo>
                              <a:pt x="919" y="368"/>
                            </a:lnTo>
                            <a:lnTo>
                              <a:pt x="917" y="358"/>
                            </a:lnTo>
                            <a:lnTo>
                              <a:pt x="916" y="350"/>
                            </a:lnTo>
                            <a:lnTo>
                              <a:pt x="914" y="342"/>
                            </a:lnTo>
                            <a:lnTo>
                              <a:pt x="910" y="337"/>
                            </a:lnTo>
                            <a:lnTo>
                              <a:pt x="906" y="332"/>
                            </a:lnTo>
                            <a:lnTo>
                              <a:pt x="922" y="325"/>
                            </a:lnTo>
                            <a:lnTo>
                              <a:pt x="926" y="294"/>
                            </a:lnTo>
                            <a:lnTo>
                              <a:pt x="923" y="283"/>
                            </a:lnTo>
                            <a:lnTo>
                              <a:pt x="926" y="257"/>
                            </a:lnTo>
                            <a:lnTo>
                              <a:pt x="943" y="232"/>
                            </a:lnTo>
                            <a:lnTo>
                              <a:pt x="969" y="246"/>
                            </a:lnTo>
                            <a:lnTo>
                              <a:pt x="1004" y="246"/>
                            </a:lnTo>
                            <a:lnTo>
                              <a:pt x="1017" y="259"/>
                            </a:lnTo>
                            <a:lnTo>
                              <a:pt x="1033" y="275"/>
                            </a:lnTo>
                            <a:lnTo>
                              <a:pt x="1054" y="283"/>
                            </a:lnTo>
                            <a:lnTo>
                              <a:pt x="1045" y="295"/>
                            </a:lnTo>
                            <a:lnTo>
                              <a:pt x="1046" y="340"/>
                            </a:lnTo>
                            <a:lnTo>
                              <a:pt x="1071" y="347"/>
                            </a:lnTo>
                            <a:lnTo>
                              <a:pt x="1096" y="338"/>
                            </a:lnTo>
                            <a:lnTo>
                              <a:pt x="1105" y="324"/>
                            </a:lnTo>
                            <a:lnTo>
                              <a:pt x="1119" y="30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8" name="Freeform 71">
                        <a:extLst>
                          <a:ext uri="{FF2B5EF4-FFF2-40B4-BE49-F238E27FC236}">
                            <a16:creationId xmlns:a16="http://schemas.microsoft.com/office/drawing/2014/main" id="{AD85D763-A0C9-E0E1-919E-15581C62435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98" y="2040"/>
                        <a:ext cx="91" cy="95"/>
                      </a:xfrm>
                      <a:custGeom>
                        <a:avLst/>
                        <a:gdLst>
                          <a:gd name="T0" fmla="*/ 44 w 81"/>
                          <a:gd name="T1" fmla="*/ 0 h 84"/>
                          <a:gd name="T2" fmla="*/ 34 w 81"/>
                          <a:gd name="T3" fmla="*/ 3 h 84"/>
                          <a:gd name="T4" fmla="*/ 27 w 81"/>
                          <a:gd name="T5" fmla="*/ 13 h 84"/>
                          <a:gd name="T6" fmla="*/ 19 w 81"/>
                          <a:gd name="T7" fmla="*/ 24 h 84"/>
                          <a:gd name="T8" fmla="*/ 6 w 81"/>
                          <a:gd name="T9" fmla="*/ 30 h 84"/>
                          <a:gd name="T10" fmla="*/ 0 w 81"/>
                          <a:gd name="T11" fmla="*/ 44 h 84"/>
                          <a:gd name="T12" fmla="*/ 0 w 81"/>
                          <a:gd name="T13" fmla="*/ 64 h 84"/>
                          <a:gd name="T14" fmla="*/ 16 w 81"/>
                          <a:gd name="T15" fmla="*/ 66 h 84"/>
                          <a:gd name="T16" fmla="*/ 31 w 81"/>
                          <a:gd name="T17" fmla="*/ 60 h 84"/>
                          <a:gd name="T18" fmla="*/ 42 w 81"/>
                          <a:gd name="T19" fmla="*/ 60 h 84"/>
                          <a:gd name="T20" fmla="*/ 44 w 81"/>
                          <a:gd name="T21" fmla="*/ 79 h 84"/>
                          <a:gd name="T22" fmla="*/ 54 w 81"/>
                          <a:gd name="T23" fmla="*/ 83 h 84"/>
                          <a:gd name="T24" fmla="*/ 54 w 81"/>
                          <a:gd name="T25" fmla="*/ 70 h 84"/>
                          <a:gd name="T26" fmla="*/ 63 w 81"/>
                          <a:gd name="T27" fmla="*/ 71 h 84"/>
                          <a:gd name="T28" fmla="*/ 66 w 81"/>
                          <a:gd name="T29" fmla="*/ 83 h 84"/>
                          <a:gd name="T30" fmla="*/ 74 w 81"/>
                          <a:gd name="T31" fmla="*/ 65 h 84"/>
                          <a:gd name="T32" fmla="*/ 80 w 81"/>
                          <a:gd name="T33" fmla="*/ 50 h 84"/>
                          <a:gd name="T34" fmla="*/ 77 w 81"/>
                          <a:gd name="T35" fmla="*/ 30 h 84"/>
                          <a:gd name="T36" fmla="*/ 66 w 81"/>
                          <a:gd name="T37" fmla="*/ 26 h 84"/>
                          <a:gd name="T38" fmla="*/ 54 w 81"/>
                          <a:gd name="T39" fmla="*/ 26 h 84"/>
                          <a:gd name="T40" fmla="*/ 49 w 81"/>
                          <a:gd name="T41" fmla="*/ 13 h 84"/>
                          <a:gd name="T42" fmla="*/ 50 w 81"/>
                          <a:gd name="T43" fmla="*/ 5 h 84"/>
                          <a:gd name="T44" fmla="*/ 40 w 81"/>
                          <a:gd name="T45" fmla="*/ 0 h 8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81" h="84">
                            <a:moveTo>
                              <a:pt x="44" y="0"/>
                            </a:moveTo>
                            <a:lnTo>
                              <a:pt x="34" y="3"/>
                            </a:lnTo>
                            <a:lnTo>
                              <a:pt x="27" y="13"/>
                            </a:lnTo>
                            <a:lnTo>
                              <a:pt x="19" y="24"/>
                            </a:lnTo>
                            <a:lnTo>
                              <a:pt x="6" y="30"/>
                            </a:lnTo>
                            <a:lnTo>
                              <a:pt x="0" y="44"/>
                            </a:lnTo>
                            <a:lnTo>
                              <a:pt x="0" y="64"/>
                            </a:lnTo>
                            <a:lnTo>
                              <a:pt x="16" y="66"/>
                            </a:lnTo>
                            <a:lnTo>
                              <a:pt x="31" y="60"/>
                            </a:lnTo>
                            <a:lnTo>
                              <a:pt x="42" y="60"/>
                            </a:lnTo>
                            <a:lnTo>
                              <a:pt x="44" y="79"/>
                            </a:lnTo>
                            <a:lnTo>
                              <a:pt x="54" y="83"/>
                            </a:lnTo>
                            <a:lnTo>
                              <a:pt x="54" y="70"/>
                            </a:lnTo>
                            <a:lnTo>
                              <a:pt x="63" y="71"/>
                            </a:lnTo>
                            <a:lnTo>
                              <a:pt x="66" y="83"/>
                            </a:lnTo>
                            <a:lnTo>
                              <a:pt x="74" y="65"/>
                            </a:lnTo>
                            <a:lnTo>
                              <a:pt x="80" y="50"/>
                            </a:lnTo>
                            <a:lnTo>
                              <a:pt x="77" y="30"/>
                            </a:lnTo>
                            <a:lnTo>
                              <a:pt x="66" y="26"/>
                            </a:lnTo>
                            <a:lnTo>
                              <a:pt x="54" y="26"/>
                            </a:lnTo>
                            <a:lnTo>
                              <a:pt x="49" y="13"/>
                            </a:lnTo>
                            <a:lnTo>
                              <a:pt x="50" y="5"/>
                            </a:lnTo>
                            <a:lnTo>
                              <a:pt x="40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89" name="Freeform 82">
                        <a:extLst>
                          <a:ext uri="{FF2B5EF4-FFF2-40B4-BE49-F238E27FC236}">
                            <a16:creationId xmlns:a16="http://schemas.microsoft.com/office/drawing/2014/main" id="{C4B51D3B-B345-C6D5-AB3B-024CEB98DE3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6" y="1556"/>
                        <a:ext cx="46" cy="36"/>
                      </a:xfrm>
                      <a:custGeom>
                        <a:avLst/>
                        <a:gdLst>
                          <a:gd name="T0" fmla="*/ 20 w 42"/>
                          <a:gd name="T1" fmla="*/ 0 h 32"/>
                          <a:gd name="T2" fmla="*/ 5 w 42"/>
                          <a:gd name="T3" fmla="*/ 10 h 32"/>
                          <a:gd name="T4" fmla="*/ 0 w 42"/>
                          <a:gd name="T5" fmla="*/ 28 h 32"/>
                          <a:gd name="T6" fmla="*/ 25 w 42"/>
                          <a:gd name="T7" fmla="*/ 31 h 32"/>
                          <a:gd name="T8" fmla="*/ 41 w 42"/>
                          <a:gd name="T9" fmla="*/ 21 h 32"/>
                          <a:gd name="T10" fmla="*/ 20 w 42"/>
                          <a:gd name="T11" fmla="*/ 0 h 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42" h="32">
                            <a:moveTo>
                              <a:pt x="20" y="0"/>
                            </a:moveTo>
                            <a:lnTo>
                              <a:pt x="5" y="10"/>
                            </a:lnTo>
                            <a:lnTo>
                              <a:pt x="0" y="28"/>
                            </a:lnTo>
                            <a:lnTo>
                              <a:pt x="25" y="31"/>
                            </a:lnTo>
                            <a:lnTo>
                              <a:pt x="41" y="21"/>
                            </a:lnTo>
                            <a:lnTo>
                              <a:pt x="20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0" name="Freeform 85">
                        <a:extLst>
                          <a:ext uri="{FF2B5EF4-FFF2-40B4-BE49-F238E27FC236}">
                            <a16:creationId xmlns:a16="http://schemas.microsoft.com/office/drawing/2014/main" id="{D4EADDF6-C7C6-B12D-9522-B506014DB83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91" y="1615"/>
                        <a:ext cx="30" cy="34"/>
                      </a:xfrm>
                      <a:custGeom>
                        <a:avLst/>
                        <a:gdLst>
                          <a:gd name="T0" fmla="*/ 3 w 27"/>
                          <a:gd name="T1" fmla="*/ 29 h 30"/>
                          <a:gd name="T2" fmla="*/ 2 w 27"/>
                          <a:gd name="T3" fmla="*/ 29 h 30"/>
                          <a:gd name="T4" fmla="*/ 1 w 27"/>
                          <a:gd name="T5" fmla="*/ 28 h 30"/>
                          <a:gd name="T6" fmla="*/ 0 w 27"/>
                          <a:gd name="T7" fmla="*/ 28 h 30"/>
                          <a:gd name="T8" fmla="*/ 0 w 27"/>
                          <a:gd name="T9" fmla="*/ 27 h 30"/>
                          <a:gd name="T10" fmla="*/ 1 w 27"/>
                          <a:gd name="T11" fmla="*/ 25 h 30"/>
                          <a:gd name="T12" fmla="*/ 2 w 27"/>
                          <a:gd name="T13" fmla="*/ 24 h 30"/>
                          <a:gd name="T14" fmla="*/ 2 w 27"/>
                          <a:gd name="T15" fmla="*/ 22 h 30"/>
                          <a:gd name="T16" fmla="*/ 3 w 27"/>
                          <a:gd name="T17" fmla="*/ 20 h 30"/>
                          <a:gd name="T18" fmla="*/ 3 w 27"/>
                          <a:gd name="T19" fmla="*/ 18 h 30"/>
                          <a:gd name="T20" fmla="*/ 3 w 27"/>
                          <a:gd name="T21" fmla="*/ 17 h 30"/>
                          <a:gd name="T22" fmla="*/ 3 w 27"/>
                          <a:gd name="T23" fmla="*/ 14 h 30"/>
                          <a:gd name="T24" fmla="*/ 3 w 27"/>
                          <a:gd name="T25" fmla="*/ 12 h 30"/>
                          <a:gd name="T26" fmla="*/ 4 w 27"/>
                          <a:gd name="T27" fmla="*/ 11 h 30"/>
                          <a:gd name="T28" fmla="*/ 4 w 27"/>
                          <a:gd name="T29" fmla="*/ 10 h 30"/>
                          <a:gd name="T30" fmla="*/ 5 w 27"/>
                          <a:gd name="T31" fmla="*/ 7 h 30"/>
                          <a:gd name="T32" fmla="*/ 6 w 27"/>
                          <a:gd name="T33" fmla="*/ 7 h 30"/>
                          <a:gd name="T34" fmla="*/ 7 w 27"/>
                          <a:gd name="T35" fmla="*/ 5 h 30"/>
                          <a:gd name="T36" fmla="*/ 7 w 27"/>
                          <a:gd name="T37" fmla="*/ 4 h 30"/>
                          <a:gd name="T38" fmla="*/ 9 w 27"/>
                          <a:gd name="T39" fmla="*/ 3 h 30"/>
                          <a:gd name="T40" fmla="*/ 10 w 27"/>
                          <a:gd name="T41" fmla="*/ 2 h 30"/>
                          <a:gd name="T42" fmla="*/ 11 w 27"/>
                          <a:gd name="T43" fmla="*/ 2 h 30"/>
                          <a:gd name="T44" fmla="*/ 12 w 27"/>
                          <a:gd name="T45" fmla="*/ 1 h 30"/>
                          <a:gd name="T46" fmla="*/ 14 w 27"/>
                          <a:gd name="T47" fmla="*/ 1 h 30"/>
                          <a:gd name="T48" fmla="*/ 15 w 27"/>
                          <a:gd name="T49" fmla="*/ 0 h 30"/>
                          <a:gd name="T50" fmla="*/ 16 w 27"/>
                          <a:gd name="T51" fmla="*/ 1 h 30"/>
                          <a:gd name="T52" fmla="*/ 18 w 27"/>
                          <a:gd name="T53" fmla="*/ 1 h 30"/>
                          <a:gd name="T54" fmla="*/ 19 w 27"/>
                          <a:gd name="T55" fmla="*/ 2 h 30"/>
                          <a:gd name="T56" fmla="*/ 21 w 27"/>
                          <a:gd name="T57" fmla="*/ 2 h 30"/>
                          <a:gd name="T58" fmla="*/ 23 w 27"/>
                          <a:gd name="T59" fmla="*/ 3 h 30"/>
                          <a:gd name="T60" fmla="*/ 23 w 27"/>
                          <a:gd name="T61" fmla="*/ 4 h 30"/>
                          <a:gd name="T62" fmla="*/ 23 w 27"/>
                          <a:gd name="T63" fmla="*/ 5 h 30"/>
                          <a:gd name="T64" fmla="*/ 24 w 27"/>
                          <a:gd name="T65" fmla="*/ 7 h 30"/>
                          <a:gd name="T66" fmla="*/ 25 w 27"/>
                          <a:gd name="T67" fmla="*/ 7 h 30"/>
                          <a:gd name="T68" fmla="*/ 26 w 27"/>
                          <a:gd name="T69" fmla="*/ 10 h 30"/>
                          <a:gd name="T70" fmla="*/ 26 w 27"/>
                          <a:gd name="T71" fmla="*/ 11 h 30"/>
                          <a:gd name="T72" fmla="*/ 26 w 27"/>
                          <a:gd name="T73" fmla="*/ 12 h 30"/>
                          <a:gd name="T74" fmla="*/ 26 w 27"/>
                          <a:gd name="T75" fmla="*/ 14 h 30"/>
                          <a:gd name="T76" fmla="*/ 25 w 27"/>
                          <a:gd name="T77" fmla="*/ 17 h 30"/>
                          <a:gd name="T78" fmla="*/ 23 w 27"/>
                          <a:gd name="T79" fmla="*/ 18 h 30"/>
                          <a:gd name="T80" fmla="*/ 22 w 27"/>
                          <a:gd name="T81" fmla="*/ 20 h 30"/>
                          <a:gd name="T82" fmla="*/ 19 w 27"/>
                          <a:gd name="T83" fmla="*/ 22 h 30"/>
                          <a:gd name="T84" fmla="*/ 16 w 27"/>
                          <a:gd name="T85" fmla="*/ 24 h 30"/>
                          <a:gd name="T86" fmla="*/ 15 w 27"/>
                          <a:gd name="T87" fmla="*/ 25 h 30"/>
                          <a:gd name="T88" fmla="*/ 11 w 27"/>
                          <a:gd name="T89" fmla="*/ 27 h 30"/>
                          <a:gd name="T90" fmla="*/ 9 w 27"/>
                          <a:gd name="T91" fmla="*/ 28 h 30"/>
                          <a:gd name="T92" fmla="*/ 7 w 27"/>
                          <a:gd name="T93" fmla="*/ 28 h 30"/>
                          <a:gd name="T94" fmla="*/ 4 w 27"/>
                          <a:gd name="T95" fmla="*/ 29 h 30"/>
                          <a:gd name="T96" fmla="*/ 3 w 27"/>
                          <a:gd name="T97" fmla="*/ 29 h 3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</a:cxnLst>
                        <a:rect l="0" t="0" r="r" b="b"/>
                        <a:pathLst>
                          <a:path w="27" h="30">
                            <a:moveTo>
                              <a:pt x="3" y="29"/>
                            </a:moveTo>
                            <a:lnTo>
                              <a:pt x="2" y="29"/>
                            </a:lnTo>
                            <a:lnTo>
                              <a:pt x="1" y="28"/>
                            </a:lnTo>
                            <a:lnTo>
                              <a:pt x="0" y="28"/>
                            </a:lnTo>
                            <a:lnTo>
                              <a:pt x="0" y="27"/>
                            </a:lnTo>
                            <a:lnTo>
                              <a:pt x="1" y="25"/>
                            </a:lnTo>
                            <a:lnTo>
                              <a:pt x="2" y="24"/>
                            </a:lnTo>
                            <a:lnTo>
                              <a:pt x="2" y="22"/>
                            </a:lnTo>
                            <a:lnTo>
                              <a:pt x="3" y="20"/>
                            </a:lnTo>
                            <a:lnTo>
                              <a:pt x="3" y="18"/>
                            </a:lnTo>
                            <a:lnTo>
                              <a:pt x="3" y="17"/>
                            </a:lnTo>
                            <a:lnTo>
                              <a:pt x="3" y="14"/>
                            </a:lnTo>
                            <a:lnTo>
                              <a:pt x="3" y="12"/>
                            </a:lnTo>
                            <a:lnTo>
                              <a:pt x="4" y="11"/>
                            </a:lnTo>
                            <a:lnTo>
                              <a:pt x="4" y="10"/>
                            </a:lnTo>
                            <a:lnTo>
                              <a:pt x="5" y="7"/>
                            </a:lnTo>
                            <a:lnTo>
                              <a:pt x="6" y="7"/>
                            </a:lnTo>
                            <a:lnTo>
                              <a:pt x="7" y="5"/>
                            </a:lnTo>
                            <a:lnTo>
                              <a:pt x="7" y="4"/>
                            </a:lnTo>
                            <a:lnTo>
                              <a:pt x="9" y="3"/>
                            </a:lnTo>
                            <a:lnTo>
                              <a:pt x="10" y="2"/>
                            </a:lnTo>
                            <a:lnTo>
                              <a:pt x="11" y="2"/>
                            </a:lnTo>
                            <a:lnTo>
                              <a:pt x="12" y="1"/>
                            </a:lnTo>
                            <a:lnTo>
                              <a:pt x="14" y="1"/>
                            </a:lnTo>
                            <a:lnTo>
                              <a:pt x="15" y="0"/>
                            </a:lnTo>
                            <a:lnTo>
                              <a:pt x="16" y="1"/>
                            </a:lnTo>
                            <a:lnTo>
                              <a:pt x="18" y="1"/>
                            </a:lnTo>
                            <a:lnTo>
                              <a:pt x="19" y="2"/>
                            </a:lnTo>
                            <a:lnTo>
                              <a:pt x="21" y="2"/>
                            </a:lnTo>
                            <a:lnTo>
                              <a:pt x="23" y="3"/>
                            </a:lnTo>
                            <a:lnTo>
                              <a:pt x="23" y="4"/>
                            </a:lnTo>
                            <a:lnTo>
                              <a:pt x="23" y="5"/>
                            </a:lnTo>
                            <a:lnTo>
                              <a:pt x="24" y="7"/>
                            </a:lnTo>
                            <a:lnTo>
                              <a:pt x="25" y="7"/>
                            </a:lnTo>
                            <a:lnTo>
                              <a:pt x="26" y="10"/>
                            </a:lnTo>
                            <a:lnTo>
                              <a:pt x="26" y="11"/>
                            </a:lnTo>
                            <a:lnTo>
                              <a:pt x="26" y="12"/>
                            </a:lnTo>
                            <a:lnTo>
                              <a:pt x="26" y="14"/>
                            </a:lnTo>
                            <a:lnTo>
                              <a:pt x="25" y="17"/>
                            </a:lnTo>
                            <a:lnTo>
                              <a:pt x="23" y="18"/>
                            </a:lnTo>
                            <a:lnTo>
                              <a:pt x="22" y="20"/>
                            </a:lnTo>
                            <a:lnTo>
                              <a:pt x="19" y="22"/>
                            </a:lnTo>
                            <a:lnTo>
                              <a:pt x="16" y="24"/>
                            </a:lnTo>
                            <a:lnTo>
                              <a:pt x="15" y="25"/>
                            </a:lnTo>
                            <a:lnTo>
                              <a:pt x="11" y="27"/>
                            </a:lnTo>
                            <a:lnTo>
                              <a:pt x="9" y="28"/>
                            </a:lnTo>
                            <a:lnTo>
                              <a:pt x="7" y="28"/>
                            </a:lnTo>
                            <a:lnTo>
                              <a:pt x="4" y="29"/>
                            </a:lnTo>
                            <a:lnTo>
                              <a:pt x="3" y="2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1" name="Freeform 86">
                        <a:extLst>
                          <a:ext uri="{FF2B5EF4-FFF2-40B4-BE49-F238E27FC236}">
                            <a16:creationId xmlns:a16="http://schemas.microsoft.com/office/drawing/2014/main" id="{25587001-B123-32BC-9775-1A163271A38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74" y="1570"/>
                        <a:ext cx="17" cy="34"/>
                      </a:xfrm>
                      <a:custGeom>
                        <a:avLst/>
                        <a:gdLst>
                          <a:gd name="T0" fmla="*/ 7 w 15"/>
                          <a:gd name="T1" fmla="*/ 30 h 31"/>
                          <a:gd name="T2" fmla="*/ 6 w 15"/>
                          <a:gd name="T3" fmla="*/ 30 h 31"/>
                          <a:gd name="T4" fmla="*/ 4 w 15"/>
                          <a:gd name="T5" fmla="*/ 29 h 31"/>
                          <a:gd name="T6" fmla="*/ 4 w 15"/>
                          <a:gd name="T7" fmla="*/ 27 h 31"/>
                          <a:gd name="T8" fmla="*/ 3 w 15"/>
                          <a:gd name="T9" fmla="*/ 26 h 31"/>
                          <a:gd name="T10" fmla="*/ 2 w 15"/>
                          <a:gd name="T11" fmla="*/ 26 h 31"/>
                          <a:gd name="T12" fmla="*/ 2 w 15"/>
                          <a:gd name="T13" fmla="*/ 24 h 31"/>
                          <a:gd name="T14" fmla="*/ 2 w 15"/>
                          <a:gd name="T15" fmla="*/ 22 h 31"/>
                          <a:gd name="T16" fmla="*/ 1 w 15"/>
                          <a:gd name="T17" fmla="*/ 20 h 31"/>
                          <a:gd name="T18" fmla="*/ 1 w 15"/>
                          <a:gd name="T19" fmla="*/ 19 h 31"/>
                          <a:gd name="T20" fmla="*/ 1 w 15"/>
                          <a:gd name="T21" fmla="*/ 17 h 31"/>
                          <a:gd name="T22" fmla="*/ 0 w 15"/>
                          <a:gd name="T23" fmla="*/ 14 h 31"/>
                          <a:gd name="T24" fmla="*/ 1 w 15"/>
                          <a:gd name="T25" fmla="*/ 13 h 31"/>
                          <a:gd name="T26" fmla="*/ 1 w 15"/>
                          <a:gd name="T27" fmla="*/ 11 h 31"/>
                          <a:gd name="T28" fmla="*/ 1 w 15"/>
                          <a:gd name="T29" fmla="*/ 10 h 31"/>
                          <a:gd name="T30" fmla="*/ 2 w 15"/>
                          <a:gd name="T31" fmla="*/ 7 h 31"/>
                          <a:gd name="T32" fmla="*/ 2 w 15"/>
                          <a:gd name="T33" fmla="*/ 6 h 31"/>
                          <a:gd name="T34" fmla="*/ 2 w 15"/>
                          <a:gd name="T35" fmla="*/ 4 h 31"/>
                          <a:gd name="T36" fmla="*/ 3 w 15"/>
                          <a:gd name="T37" fmla="*/ 4 h 31"/>
                          <a:gd name="T38" fmla="*/ 4 w 15"/>
                          <a:gd name="T39" fmla="*/ 3 h 31"/>
                          <a:gd name="T40" fmla="*/ 4 w 15"/>
                          <a:gd name="T41" fmla="*/ 2 h 31"/>
                          <a:gd name="T42" fmla="*/ 6 w 15"/>
                          <a:gd name="T43" fmla="*/ 1 h 31"/>
                          <a:gd name="T44" fmla="*/ 7 w 15"/>
                          <a:gd name="T45" fmla="*/ 1 h 31"/>
                          <a:gd name="T46" fmla="*/ 7 w 15"/>
                          <a:gd name="T47" fmla="*/ 0 h 31"/>
                          <a:gd name="T48" fmla="*/ 8 w 15"/>
                          <a:gd name="T49" fmla="*/ 1 h 31"/>
                          <a:gd name="T50" fmla="*/ 9 w 15"/>
                          <a:gd name="T51" fmla="*/ 1 h 31"/>
                          <a:gd name="T52" fmla="*/ 11 w 15"/>
                          <a:gd name="T53" fmla="*/ 2 h 31"/>
                          <a:gd name="T54" fmla="*/ 11 w 15"/>
                          <a:gd name="T55" fmla="*/ 3 h 31"/>
                          <a:gd name="T56" fmla="*/ 12 w 15"/>
                          <a:gd name="T57" fmla="*/ 4 h 31"/>
                          <a:gd name="T58" fmla="*/ 13 w 15"/>
                          <a:gd name="T59" fmla="*/ 6 h 31"/>
                          <a:gd name="T60" fmla="*/ 13 w 15"/>
                          <a:gd name="T61" fmla="*/ 7 h 31"/>
                          <a:gd name="T62" fmla="*/ 14 w 15"/>
                          <a:gd name="T63" fmla="*/ 10 h 31"/>
                          <a:gd name="T64" fmla="*/ 14 w 15"/>
                          <a:gd name="T65" fmla="*/ 11 h 31"/>
                          <a:gd name="T66" fmla="*/ 14 w 15"/>
                          <a:gd name="T67" fmla="*/ 13 h 31"/>
                          <a:gd name="T68" fmla="*/ 14 w 15"/>
                          <a:gd name="T69" fmla="*/ 14 h 31"/>
                          <a:gd name="T70" fmla="*/ 14 w 15"/>
                          <a:gd name="T71" fmla="*/ 17 h 31"/>
                          <a:gd name="T72" fmla="*/ 14 w 15"/>
                          <a:gd name="T73" fmla="*/ 19 h 31"/>
                          <a:gd name="T74" fmla="*/ 14 w 15"/>
                          <a:gd name="T75" fmla="*/ 20 h 31"/>
                          <a:gd name="T76" fmla="*/ 13 w 15"/>
                          <a:gd name="T77" fmla="*/ 22 h 31"/>
                          <a:gd name="T78" fmla="*/ 13 w 15"/>
                          <a:gd name="T79" fmla="*/ 24 h 31"/>
                          <a:gd name="T80" fmla="*/ 12 w 15"/>
                          <a:gd name="T81" fmla="*/ 26 h 31"/>
                          <a:gd name="T82" fmla="*/ 11 w 15"/>
                          <a:gd name="T83" fmla="*/ 27 h 31"/>
                          <a:gd name="T84" fmla="*/ 11 w 15"/>
                          <a:gd name="T85" fmla="*/ 29 h 31"/>
                          <a:gd name="T86" fmla="*/ 9 w 15"/>
                          <a:gd name="T87" fmla="*/ 30 h 31"/>
                          <a:gd name="T88" fmla="*/ 8 w 15"/>
                          <a:gd name="T89" fmla="*/ 30 h 31"/>
                          <a:gd name="T90" fmla="*/ 7 w 15"/>
                          <a:gd name="T91" fmla="*/ 30 h 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</a:cxnLst>
                        <a:rect l="0" t="0" r="r" b="b"/>
                        <a:pathLst>
                          <a:path w="15" h="31">
                            <a:moveTo>
                              <a:pt x="7" y="30"/>
                            </a:moveTo>
                            <a:lnTo>
                              <a:pt x="6" y="30"/>
                            </a:lnTo>
                            <a:lnTo>
                              <a:pt x="4" y="29"/>
                            </a:lnTo>
                            <a:lnTo>
                              <a:pt x="4" y="27"/>
                            </a:lnTo>
                            <a:lnTo>
                              <a:pt x="3" y="26"/>
                            </a:lnTo>
                            <a:lnTo>
                              <a:pt x="2" y="26"/>
                            </a:lnTo>
                            <a:lnTo>
                              <a:pt x="2" y="24"/>
                            </a:lnTo>
                            <a:lnTo>
                              <a:pt x="2" y="22"/>
                            </a:lnTo>
                            <a:lnTo>
                              <a:pt x="1" y="20"/>
                            </a:lnTo>
                            <a:lnTo>
                              <a:pt x="1" y="19"/>
                            </a:lnTo>
                            <a:lnTo>
                              <a:pt x="1" y="17"/>
                            </a:lnTo>
                            <a:lnTo>
                              <a:pt x="0" y="14"/>
                            </a:lnTo>
                            <a:lnTo>
                              <a:pt x="1" y="13"/>
                            </a:lnTo>
                            <a:lnTo>
                              <a:pt x="1" y="11"/>
                            </a:lnTo>
                            <a:lnTo>
                              <a:pt x="1" y="10"/>
                            </a:lnTo>
                            <a:lnTo>
                              <a:pt x="2" y="7"/>
                            </a:lnTo>
                            <a:lnTo>
                              <a:pt x="2" y="6"/>
                            </a:lnTo>
                            <a:lnTo>
                              <a:pt x="2" y="4"/>
                            </a:lnTo>
                            <a:lnTo>
                              <a:pt x="3" y="4"/>
                            </a:lnTo>
                            <a:lnTo>
                              <a:pt x="4" y="3"/>
                            </a:lnTo>
                            <a:lnTo>
                              <a:pt x="4" y="2"/>
                            </a:lnTo>
                            <a:lnTo>
                              <a:pt x="6" y="1"/>
                            </a:lnTo>
                            <a:lnTo>
                              <a:pt x="7" y="1"/>
                            </a:lnTo>
                            <a:lnTo>
                              <a:pt x="7" y="0"/>
                            </a:lnTo>
                            <a:lnTo>
                              <a:pt x="8" y="1"/>
                            </a:lnTo>
                            <a:lnTo>
                              <a:pt x="9" y="1"/>
                            </a:lnTo>
                            <a:lnTo>
                              <a:pt x="11" y="2"/>
                            </a:lnTo>
                            <a:lnTo>
                              <a:pt x="11" y="3"/>
                            </a:lnTo>
                            <a:lnTo>
                              <a:pt x="12" y="4"/>
                            </a:lnTo>
                            <a:lnTo>
                              <a:pt x="13" y="6"/>
                            </a:lnTo>
                            <a:lnTo>
                              <a:pt x="13" y="7"/>
                            </a:lnTo>
                            <a:lnTo>
                              <a:pt x="14" y="10"/>
                            </a:lnTo>
                            <a:lnTo>
                              <a:pt x="14" y="11"/>
                            </a:lnTo>
                            <a:lnTo>
                              <a:pt x="14" y="13"/>
                            </a:lnTo>
                            <a:lnTo>
                              <a:pt x="14" y="14"/>
                            </a:lnTo>
                            <a:lnTo>
                              <a:pt x="14" y="17"/>
                            </a:lnTo>
                            <a:lnTo>
                              <a:pt x="14" y="19"/>
                            </a:lnTo>
                            <a:lnTo>
                              <a:pt x="14" y="20"/>
                            </a:lnTo>
                            <a:lnTo>
                              <a:pt x="13" y="22"/>
                            </a:lnTo>
                            <a:lnTo>
                              <a:pt x="13" y="24"/>
                            </a:lnTo>
                            <a:lnTo>
                              <a:pt x="12" y="26"/>
                            </a:lnTo>
                            <a:lnTo>
                              <a:pt x="11" y="27"/>
                            </a:lnTo>
                            <a:lnTo>
                              <a:pt x="11" y="29"/>
                            </a:lnTo>
                            <a:lnTo>
                              <a:pt x="9" y="30"/>
                            </a:lnTo>
                            <a:lnTo>
                              <a:pt x="8" y="30"/>
                            </a:lnTo>
                            <a:lnTo>
                              <a:pt x="7" y="3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2" name="Freeform 87">
                        <a:extLst>
                          <a:ext uri="{FF2B5EF4-FFF2-40B4-BE49-F238E27FC236}">
                            <a16:creationId xmlns:a16="http://schemas.microsoft.com/office/drawing/2014/main" id="{F6DEDA9E-BE50-A7DC-6D2D-4B0CA835D07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49" y="1689"/>
                        <a:ext cx="66" cy="58"/>
                      </a:xfrm>
                      <a:custGeom>
                        <a:avLst/>
                        <a:gdLst>
                          <a:gd name="T0" fmla="*/ 26 w 59"/>
                          <a:gd name="T1" fmla="*/ 0 h 51"/>
                          <a:gd name="T2" fmla="*/ 50 w 59"/>
                          <a:gd name="T3" fmla="*/ 8 h 51"/>
                          <a:gd name="T4" fmla="*/ 58 w 59"/>
                          <a:gd name="T5" fmla="*/ 23 h 51"/>
                          <a:gd name="T6" fmla="*/ 38 w 59"/>
                          <a:gd name="T7" fmla="*/ 31 h 51"/>
                          <a:gd name="T8" fmla="*/ 15 w 59"/>
                          <a:gd name="T9" fmla="*/ 50 h 51"/>
                          <a:gd name="T10" fmla="*/ 0 w 59"/>
                          <a:gd name="T11" fmla="*/ 31 h 51"/>
                          <a:gd name="T12" fmla="*/ 3 w 59"/>
                          <a:gd name="T13" fmla="*/ 10 h 51"/>
                          <a:gd name="T14" fmla="*/ 26 w 59"/>
                          <a:gd name="T15" fmla="*/ 0 h 5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59" h="51">
                            <a:moveTo>
                              <a:pt x="26" y="0"/>
                            </a:moveTo>
                            <a:lnTo>
                              <a:pt x="50" y="8"/>
                            </a:lnTo>
                            <a:lnTo>
                              <a:pt x="58" y="23"/>
                            </a:lnTo>
                            <a:lnTo>
                              <a:pt x="38" y="31"/>
                            </a:lnTo>
                            <a:lnTo>
                              <a:pt x="15" y="50"/>
                            </a:lnTo>
                            <a:lnTo>
                              <a:pt x="0" y="31"/>
                            </a:lnTo>
                            <a:lnTo>
                              <a:pt x="3" y="10"/>
                            </a:lnTo>
                            <a:lnTo>
                              <a:pt x="26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3" name="Freeform 97">
                        <a:extLst>
                          <a:ext uri="{FF2B5EF4-FFF2-40B4-BE49-F238E27FC236}">
                            <a16:creationId xmlns:a16="http://schemas.microsoft.com/office/drawing/2014/main" id="{D6756586-082B-642D-DC5E-471E3DB7B82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53" y="2612"/>
                        <a:ext cx="166" cy="73"/>
                      </a:xfrm>
                      <a:custGeom>
                        <a:avLst/>
                        <a:gdLst>
                          <a:gd name="T0" fmla="*/ 0 w 148"/>
                          <a:gd name="T1" fmla="*/ 19 h 65"/>
                          <a:gd name="T2" fmla="*/ 14 w 148"/>
                          <a:gd name="T3" fmla="*/ 6 h 65"/>
                          <a:gd name="T4" fmla="*/ 26 w 148"/>
                          <a:gd name="T5" fmla="*/ 0 h 65"/>
                          <a:gd name="T6" fmla="*/ 46 w 148"/>
                          <a:gd name="T7" fmla="*/ 3 h 65"/>
                          <a:gd name="T8" fmla="*/ 74 w 148"/>
                          <a:gd name="T9" fmla="*/ 9 h 65"/>
                          <a:gd name="T10" fmla="*/ 100 w 148"/>
                          <a:gd name="T11" fmla="*/ 23 h 65"/>
                          <a:gd name="T12" fmla="*/ 140 w 148"/>
                          <a:gd name="T13" fmla="*/ 42 h 65"/>
                          <a:gd name="T14" fmla="*/ 147 w 148"/>
                          <a:gd name="T15" fmla="*/ 52 h 65"/>
                          <a:gd name="T16" fmla="*/ 127 w 148"/>
                          <a:gd name="T17" fmla="*/ 64 h 65"/>
                          <a:gd name="T18" fmla="*/ 96 w 148"/>
                          <a:gd name="T19" fmla="*/ 61 h 65"/>
                          <a:gd name="T20" fmla="*/ 100 w 148"/>
                          <a:gd name="T21" fmla="*/ 45 h 65"/>
                          <a:gd name="T22" fmla="*/ 90 w 148"/>
                          <a:gd name="T23" fmla="*/ 35 h 65"/>
                          <a:gd name="T24" fmla="*/ 68 w 148"/>
                          <a:gd name="T25" fmla="*/ 20 h 65"/>
                          <a:gd name="T26" fmla="*/ 60 w 148"/>
                          <a:gd name="T27" fmla="*/ 17 h 65"/>
                          <a:gd name="T28" fmla="*/ 17 w 148"/>
                          <a:gd name="T29" fmla="*/ 13 h 65"/>
                          <a:gd name="T30" fmla="*/ 0 w 148"/>
                          <a:gd name="T31" fmla="*/ 19 h 6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148" h="65">
                            <a:moveTo>
                              <a:pt x="0" y="19"/>
                            </a:moveTo>
                            <a:lnTo>
                              <a:pt x="14" y="6"/>
                            </a:lnTo>
                            <a:lnTo>
                              <a:pt x="26" y="0"/>
                            </a:lnTo>
                            <a:lnTo>
                              <a:pt x="46" y="3"/>
                            </a:lnTo>
                            <a:lnTo>
                              <a:pt x="74" y="9"/>
                            </a:lnTo>
                            <a:lnTo>
                              <a:pt x="100" y="23"/>
                            </a:lnTo>
                            <a:lnTo>
                              <a:pt x="140" y="42"/>
                            </a:lnTo>
                            <a:lnTo>
                              <a:pt x="147" y="52"/>
                            </a:lnTo>
                            <a:lnTo>
                              <a:pt x="127" y="64"/>
                            </a:lnTo>
                            <a:lnTo>
                              <a:pt x="96" y="61"/>
                            </a:lnTo>
                            <a:lnTo>
                              <a:pt x="100" y="45"/>
                            </a:lnTo>
                            <a:lnTo>
                              <a:pt x="90" y="35"/>
                            </a:lnTo>
                            <a:lnTo>
                              <a:pt x="68" y="20"/>
                            </a:lnTo>
                            <a:lnTo>
                              <a:pt x="60" y="17"/>
                            </a:lnTo>
                            <a:lnTo>
                              <a:pt x="17" y="13"/>
                            </a:lnTo>
                            <a:lnTo>
                              <a:pt x="0" y="1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4" name="Freeform 98">
                        <a:extLst>
                          <a:ext uri="{FF2B5EF4-FFF2-40B4-BE49-F238E27FC236}">
                            <a16:creationId xmlns:a16="http://schemas.microsoft.com/office/drawing/2014/main" id="{7C47B8B1-6269-F09F-08DF-B119BD9EDF7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59" y="2865"/>
                        <a:ext cx="97" cy="54"/>
                      </a:xfrm>
                      <a:custGeom>
                        <a:avLst/>
                        <a:gdLst>
                          <a:gd name="T0" fmla="*/ 13 w 87"/>
                          <a:gd name="T1" fmla="*/ 4 h 49"/>
                          <a:gd name="T2" fmla="*/ 0 w 87"/>
                          <a:gd name="T3" fmla="*/ 11 h 49"/>
                          <a:gd name="T4" fmla="*/ 1 w 87"/>
                          <a:gd name="T5" fmla="*/ 26 h 49"/>
                          <a:gd name="T6" fmla="*/ 30 w 87"/>
                          <a:gd name="T7" fmla="*/ 30 h 49"/>
                          <a:gd name="T8" fmla="*/ 41 w 87"/>
                          <a:gd name="T9" fmla="*/ 40 h 49"/>
                          <a:gd name="T10" fmla="*/ 54 w 87"/>
                          <a:gd name="T11" fmla="*/ 33 h 49"/>
                          <a:gd name="T12" fmla="*/ 49 w 87"/>
                          <a:gd name="T13" fmla="*/ 22 h 49"/>
                          <a:gd name="T14" fmla="*/ 63 w 87"/>
                          <a:gd name="T15" fmla="*/ 21 h 49"/>
                          <a:gd name="T16" fmla="*/ 77 w 87"/>
                          <a:gd name="T17" fmla="*/ 37 h 49"/>
                          <a:gd name="T18" fmla="*/ 83 w 87"/>
                          <a:gd name="T19" fmla="*/ 48 h 49"/>
                          <a:gd name="T20" fmla="*/ 86 w 87"/>
                          <a:gd name="T21" fmla="*/ 17 h 49"/>
                          <a:gd name="T22" fmla="*/ 67 w 87"/>
                          <a:gd name="T23" fmla="*/ 4 h 49"/>
                          <a:gd name="T24" fmla="*/ 52 w 87"/>
                          <a:gd name="T25" fmla="*/ 0 h 49"/>
                          <a:gd name="T26" fmla="*/ 40 w 87"/>
                          <a:gd name="T27" fmla="*/ 11 h 49"/>
                          <a:gd name="T28" fmla="*/ 13 w 87"/>
                          <a:gd name="T29" fmla="*/ 4 h 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87" h="49">
                            <a:moveTo>
                              <a:pt x="13" y="4"/>
                            </a:moveTo>
                            <a:lnTo>
                              <a:pt x="0" y="11"/>
                            </a:lnTo>
                            <a:lnTo>
                              <a:pt x="1" y="26"/>
                            </a:lnTo>
                            <a:lnTo>
                              <a:pt x="30" y="30"/>
                            </a:lnTo>
                            <a:lnTo>
                              <a:pt x="41" y="40"/>
                            </a:lnTo>
                            <a:lnTo>
                              <a:pt x="54" y="33"/>
                            </a:lnTo>
                            <a:lnTo>
                              <a:pt x="49" y="22"/>
                            </a:lnTo>
                            <a:lnTo>
                              <a:pt x="63" y="21"/>
                            </a:lnTo>
                            <a:lnTo>
                              <a:pt x="77" y="37"/>
                            </a:lnTo>
                            <a:lnTo>
                              <a:pt x="83" y="48"/>
                            </a:lnTo>
                            <a:lnTo>
                              <a:pt x="86" y="17"/>
                            </a:lnTo>
                            <a:lnTo>
                              <a:pt x="67" y="4"/>
                            </a:lnTo>
                            <a:lnTo>
                              <a:pt x="52" y="0"/>
                            </a:lnTo>
                            <a:lnTo>
                              <a:pt x="40" y="11"/>
                            </a:lnTo>
                            <a:lnTo>
                              <a:pt x="13" y="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5" name="Freeform 99">
                        <a:extLst>
                          <a:ext uri="{FF2B5EF4-FFF2-40B4-BE49-F238E27FC236}">
                            <a16:creationId xmlns:a16="http://schemas.microsoft.com/office/drawing/2014/main" id="{CEDAC0E0-2933-3FA3-EED8-8B5AD35BC24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96" y="3024"/>
                        <a:ext cx="123" cy="114"/>
                      </a:xfrm>
                      <a:custGeom>
                        <a:avLst/>
                        <a:gdLst>
                          <a:gd name="T0" fmla="*/ 109 w 110"/>
                          <a:gd name="T1" fmla="*/ 47 h 101"/>
                          <a:gd name="T2" fmla="*/ 96 w 110"/>
                          <a:gd name="T3" fmla="*/ 31 h 101"/>
                          <a:gd name="T4" fmla="*/ 81 w 110"/>
                          <a:gd name="T5" fmla="*/ 20 h 101"/>
                          <a:gd name="T6" fmla="*/ 70 w 110"/>
                          <a:gd name="T7" fmla="*/ 11 h 101"/>
                          <a:gd name="T8" fmla="*/ 47 w 110"/>
                          <a:gd name="T9" fmla="*/ 12 h 101"/>
                          <a:gd name="T10" fmla="*/ 26 w 110"/>
                          <a:gd name="T11" fmla="*/ 0 h 101"/>
                          <a:gd name="T12" fmla="*/ 14 w 110"/>
                          <a:gd name="T13" fmla="*/ 6 h 101"/>
                          <a:gd name="T14" fmla="*/ 11 w 110"/>
                          <a:gd name="T15" fmla="*/ 23 h 101"/>
                          <a:gd name="T16" fmla="*/ 4 w 110"/>
                          <a:gd name="T17" fmla="*/ 32 h 101"/>
                          <a:gd name="T18" fmla="*/ 0 w 110"/>
                          <a:gd name="T19" fmla="*/ 43 h 101"/>
                          <a:gd name="T20" fmla="*/ 4 w 110"/>
                          <a:gd name="T21" fmla="*/ 54 h 101"/>
                          <a:gd name="T22" fmla="*/ 14 w 110"/>
                          <a:gd name="T23" fmla="*/ 63 h 101"/>
                          <a:gd name="T24" fmla="*/ 15 w 110"/>
                          <a:gd name="T25" fmla="*/ 74 h 101"/>
                          <a:gd name="T26" fmla="*/ 15 w 110"/>
                          <a:gd name="T27" fmla="*/ 89 h 101"/>
                          <a:gd name="T28" fmla="*/ 26 w 110"/>
                          <a:gd name="T29" fmla="*/ 100 h 101"/>
                          <a:gd name="T30" fmla="*/ 41 w 110"/>
                          <a:gd name="T31" fmla="*/ 89 h 101"/>
                          <a:gd name="T32" fmla="*/ 60 w 110"/>
                          <a:gd name="T33" fmla="*/ 75 h 101"/>
                          <a:gd name="T34" fmla="*/ 101 w 110"/>
                          <a:gd name="T35" fmla="*/ 57 h 101"/>
                          <a:gd name="T36" fmla="*/ 109 w 110"/>
                          <a:gd name="T37" fmla="*/ 47 h 1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110" h="101">
                            <a:moveTo>
                              <a:pt x="109" y="47"/>
                            </a:moveTo>
                            <a:lnTo>
                              <a:pt x="96" y="31"/>
                            </a:lnTo>
                            <a:lnTo>
                              <a:pt x="81" y="20"/>
                            </a:lnTo>
                            <a:lnTo>
                              <a:pt x="70" y="11"/>
                            </a:lnTo>
                            <a:lnTo>
                              <a:pt x="47" y="12"/>
                            </a:lnTo>
                            <a:lnTo>
                              <a:pt x="26" y="0"/>
                            </a:lnTo>
                            <a:lnTo>
                              <a:pt x="14" y="6"/>
                            </a:lnTo>
                            <a:lnTo>
                              <a:pt x="11" y="23"/>
                            </a:lnTo>
                            <a:lnTo>
                              <a:pt x="4" y="32"/>
                            </a:lnTo>
                            <a:lnTo>
                              <a:pt x="0" y="43"/>
                            </a:lnTo>
                            <a:lnTo>
                              <a:pt x="4" y="54"/>
                            </a:lnTo>
                            <a:lnTo>
                              <a:pt x="14" y="63"/>
                            </a:lnTo>
                            <a:lnTo>
                              <a:pt x="15" y="74"/>
                            </a:lnTo>
                            <a:lnTo>
                              <a:pt x="15" y="89"/>
                            </a:lnTo>
                            <a:lnTo>
                              <a:pt x="26" y="100"/>
                            </a:lnTo>
                            <a:lnTo>
                              <a:pt x="41" y="89"/>
                            </a:lnTo>
                            <a:lnTo>
                              <a:pt x="60" y="75"/>
                            </a:lnTo>
                            <a:lnTo>
                              <a:pt x="101" y="57"/>
                            </a:lnTo>
                            <a:lnTo>
                              <a:pt x="109" y="47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6" name="Freeform 100">
                        <a:extLst>
                          <a:ext uri="{FF2B5EF4-FFF2-40B4-BE49-F238E27FC236}">
                            <a16:creationId xmlns:a16="http://schemas.microsoft.com/office/drawing/2014/main" id="{E7B921B5-1591-CDDC-63FB-EF844ACB04B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16" y="2885"/>
                        <a:ext cx="71" cy="140"/>
                      </a:xfrm>
                      <a:custGeom>
                        <a:avLst/>
                        <a:gdLst>
                          <a:gd name="T0" fmla="*/ 18 w 64"/>
                          <a:gd name="T1" fmla="*/ 0 h 125"/>
                          <a:gd name="T2" fmla="*/ 18 w 64"/>
                          <a:gd name="T3" fmla="*/ 14 h 125"/>
                          <a:gd name="T4" fmla="*/ 12 w 64"/>
                          <a:gd name="T5" fmla="*/ 20 h 125"/>
                          <a:gd name="T6" fmla="*/ 9 w 64"/>
                          <a:gd name="T7" fmla="*/ 28 h 125"/>
                          <a:gd name="T8" fmla="*/ 1 w 64"/>
                          <a:gd name="T9" fmla="*/ 36 h 125"/>
                          <a:gd name="T10" fmla="*/ 0 w 64"/>
                          <a:gd name="T11" fmla="*/ 50 h 125"/>
                          <a:gd name="T12" fmla="*/ 7 w 64"/>
                          <a:gd name="T13" fmla="*/ 59 h 125"/>
                          <a:gd name="T14" fmla="*/ 7 w 64"/>
                          <a:gd name="T15" fmla="*/ 70 h 125"/>
                          <a:gd name="T16" fmla="*/ 18 w 64"/>
                          <a:gd name="T17" fmla="*/ 73 h 125"/>
                          <a:gd name="T18" fmla="*/ 22 w 64"/>
                          <a:gd name="T19" fmla="*/ 90 h 125"/>
                          <a:gd name="T20" fmla="*/ 18 w 64"/>
                          <a:gd name="T21" fmla="*/ 101 h 125"/>
                          <a:gd name="T22" fmla="*/ 25 w 64"/>
                          <a:gd name="T23" fmla="*/ 116 h 125"/>
                          <a:gd name="T24" fmla="*/ 32 w 64"/>
                          <a:gd name="T25" fmla="*/ 124 h 125"/>
                          <a:gd name="T26" fmla="*/ 41 w 64"/>
                          <a:gd name="T27" fmla="*/ 123 h 125"/>
                          <a:gd name="T28" fmla="*/ 45 w 64"/>
                          <a:gd name="T29" fmla="*/ 117 h 125"/>
                          <a:gd name="T30" fmla="*/ 57 w 64"/>
                          <a:gd name="T31" fmla="*/ 116 h 125"/>
                          <a:gd name="T32" fmla="*/ 60 w 64"/>
                          <a:gd name="T33" fmla="*/ 109 h 125"/>
                          <a:gd name="T34" fmla="*/ 59 w 64"/>
                          <a:gd name="T35" fmla="*/ 94 h 125"/>
                          <a:gd name="T36" fmla="*/ 50 w 64"/>
                          <a:gd name="T37" fmla="*/ 89 h 125"/>
                          <a:gd name="T38" fmla="*/ 45 w 64"/>
                          <a:gd name="T39" fmla="*/ 83 h 125"/>
                          <a:gd name="T40" fmla="*/ 45 w 64"/>
                          <a:gd name="T41" fmla="*/ 70 h 125"/>
                          <a:gd name="T42" fmla="*/ 51 w 64"/>
                          <a:gd name="T43" fmla="*/ 65 h 125"/>
                          <a:gd name="T44" fmla="*/ 61 w 64"/>
                          <a:gd name="T45" fmla="*/ 66 h 125"/>
                          <a:gd name="T46" fmla="*/ 63 w 64"/>
                          <a:gd name="T47" fmla="*/ 51 h 125"/>
                          <a:gd name="T48" fmla="*/ 61 w 64"/>
                          <a:gd name="T49" fmla="*/ 36 h 125"/>
                          <a:gd name="T50" fmla="*/ 55 w 64"/>
                          <a:gd name="T51" fmla="*/ 30 h 125"/>
                          <a:gd name="T52" fmla="*/ 44 w 64"/>
                          <a:gd name="T53" fmla="*/ 29 h 125"/>
                          <a:gd name="T54" fmla="*/ 41 w 64"/>
                          <a:gd name="T55" fmla="*/ 15 h 125"/>
                          <a:gd name="T56" fmla="*/ 33 w 64"/>
                          <a:gd name="T57" fmla="*/ 14 h 125"/>
                          <a:gd name="T58" fmla="*/ 29 w 64"/>
                          <a:gd name="T59" fmla="*/ 2 h 125"/>
                          <a:gd name="T60" fmla="*/ 18 w 64"/>
                          <a:gd name="T61" fmla="*/ 0 h 1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</a:cxnLst>
                        <a:rect l="0" t="0" r="r" b="b"/>
                        <a:pathLst>
                          <a:path w="64" h="125">
                            <a:moveTo>
                              <a:pt x="18" y="0"/>
                            </a:moveTo>
                            <a:lnTo>
                              <a:pt x="18" y="14"/>
                            </a:lnTo>
                            <a:lnTo>
                              <a:pt x="12" y="20"/>
                            </a:lnTo>
                            <a:lnTo>
                              <a:pt x="9" y="28"/>
                            </a:lnTo>
                            <a:lnTo>
                              <a:pt x="1" y="36"/>
                            </a:lnTo>
                            <a:lnTo>
                              <a:pt x="0" y="50"/>
                            </a:lnTo>
                            <a:lnTo>
                              <a:pt x="7" y="59"/>
                            </a:lnTo>
                            <a:lnTo>
                              <a:pt x="7" y="70"/>
                            </a:lnTo>
                            <a:lnTo>
                              <a:pt x="18" y="73"/>
                            </a:lnTo>
                            <a:lnTo>
                              <a:pt x="22" y="90"/>
                            </a:lnTo>
                            <a:lnTo>
                              <a:pt x="18" y="101"/>
                            </a:lnTo>
                            <a:lnTo>
                              <a:pt x="25" y="116"/>
                            </a:lnTo>
                            <a:lnTo>
                              <a:pt x="32" y="124"/>
                            </a:lnTo>
                            <a:lnTo>
                              <a:pt x="41" y="123"/>
                            </a:lnTo>
                            <a:lnTo>
                              <a:pt x="45" y="117"/>
                            </a:lnTo>
                            <a:lnTo>
                              <a:pt x="57" y="116"/>
                            </a:lnTo>
                            <a:lnTo>
                              <a:pt x="60" y="109"/>
                            </a:lnTo>
                            <a:lnTo>
                              <a:pt x="59" y="94"/>
                            </a:lnTo>
                            <a:lnTo>
                              <a:pt x="50" y="89"/>
                            </a:lnTo>
                            <a:lnTo>
                              <a:pt x="45" y="83"/>
                            </a:lnTo>
                            <a:lnTo>
                              <a:pt x="45" y="70"/>
                            </a:lnTo>
                            <a:lnTo>
                              <a:pt x="51" y="65"/>
                            </a:lnTo>
                            <a:lnTo>
                              <a:pt x="61" y="66"/>
                            </a:lnTo>
                            <a:lnTo>
                              <a:pt x="63" y="51"/>
                            </a:lnTo>
                            <a:lnTo>
                              <a:pt x="61" y="36"/>
                            </a:lnTo>
                            <a:lnTo>
                              <a:pt x="55" y="30"/>
                            </a:lnTo>
                            <a:lnTo>
                              <a:pt x="44" y="29"/>
                            </a:lnTo>
                            <a:lnTo>
                              <a:pt x="41" y="15"/>
                            </a:lnTo>
                            <a:lnTo>
                              <a:pt x="33" y="14"/>
                            </a:lnTo>
                            <a:lnTo>
                              <a:pt x="29" y="2"/>
                            </a:lnTo>
                            <a:lnTo>
                              <a:pt x="18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7" name="Freeform 101">
                        <a:extLst>
                          <a:ext uri="{FF2B5EF4-FFF2-40B4-BE49-F238E27FC236}">
                            <a16:creationId xmlns:a16="http://schemas.microsoft.com/office/drawing/2014/main" id="{229C9C66-78A6-EC30-F0A0-5B82F6738D4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65" y="2925"/>
                        <a:ext cx="67" cy="92"/>
                      </a:xfrm>
                      <a:custGeom>
                        <a:avLst/>
                        <a:gdLst>
                          <a:gd name="T0" fmla="*/ 19 w 61"/>
                          <a:gd name="T1" fmla="*/ 15 h 82"/>
                          <a:gd name="T2" fmla="*/ 17 w 61"/>
                          <a:gd name="T3" fmla="*/ 30 h 82"/>
                          <a:gd name="T4" fmla="*/ 7 w 61"/>
                          <a:gd name="T5" fmla="*/ 29 h 82"/>
                          <a:gd name="T6" fmla="*/ 0 w 61"/>
                          <a:gd name="T7" fmla="*/ 34 h 82"/>
                          <a:gd name="T8" fmla="*/ 1 w 61"/>
                          <a:gd name="T9" fmla="*/ 47 h 82"/>
                          <a:gd name="T10" fmla="*/ 6 w 61"/>
                          <a:gd name="T11" fmla="*/ 53 h 82"/>
                          <a:gd name="T12" fmla="*/ 14 w 61"/>
                          <a:gd name="T13" fmla="*/ 59 h 82"/>
                          <a:gd name="T14" fmla="*/ 15 w 61"/>
                          <a:gd name="T15" fmla="*/ 73 h 82"/>
                          <a:gd name="T16" fmla="*/ 13 w 61"/>
                          <a:gd name="T17" fmla="*/ 81 h 82"/>
                          <a:gd name="T18" fmla="*/ 30 w 61"/>
                          <a:gd name="T19" fmla="*/ 80 h 82"/>
                          <a:gd name="T20" fmla="*/ 30 w 61"/>
                          <a:gd name="T21" fmla="*/ 67 h 82"/>
                          <a:gd name="T22" fmla="*/ 52 w 61"/>
                          <a:gd name="T23" fmla="*/ 65 h 82"/>
                          <a:gd name="T24" fmla="*/ 56 w 61"/>
                          <a:gd name="T25" fmla="*/ 61 h 82"/>
                          <a:gd name="T26" fmla="*/ 56 w 61"/>
                          <a:gd name="T27" fmla="*/ 19 h 82"/>
                          <a:gd name="T28" fmla="*/ 60 w 61"/>
                          <a:gd name="T29" fmla="*/ 10 h 82"/>
                          <a:gd name="T30" fmla="*/ 54 w 61"/>
                          <a:gd name="T31" fmla="*/ 0 h 82"/>
                          <a:gd name="T32" fmla="*/ 37 w 61"/>
                          <a:gd name="T33" fmla="*/ 0 h 82"/>
                          <a:gd name="T34" fmla="*/ 32 w 61"/>
                          <a:gd name="T35" fmla="*/ 8 h 82"/>
                          <a:gd name="T36" fmla="*/ 19 w 61"/>
                          <a:gd name="T37" fmla="*/ 15 h 8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61" h="82">
                            <a:moveTo>
                              <a:pt x="19" y="15"/>
                            </a:moveTo>
                            <a:lnTo>
                              <a:pt x="17" y="30"/>
                            </a:lnTo>
                            <a:lnTo>
                              <a:pt x="7" y="29"/>
                            </a:lnTo>
                            <a:lnTo>
                              <a:pt x="0" y="34"/>
                            </a:lnTo>
                            <a:lnTo>
                              <a:pt x="1" y="47"/>
                            </a:lnTo>
                            <a:lnTo>
                              <a:pt x="6" y="53"/>
                            </a:lnTo>
                            <a:lnTo>
                              <a:pt x="14" y="59"/>
                            </a:lnTo>
                            <a:lnTo>
                              <a:pt x="15" y="73"/>
                            </a:lnTo>
                            <a:lnTo>
                              <a:pt x="13" y="81"/>
                            </a:lnTo>
                            <a:lnTo>
                              <a:pt x="30" y="80"/>
                            </a:lnTo>
                            <a:lnTo>
                              <a:pt x="30" y="67"/>
                            </a:lnTo>
                            <a:lnTo>
                              <a:pt x="52" y="65"/>
                            </a:lnTo>
                            <a:lnTo>
                              <a:pt x="56" y="61"/>
                            </a:lnTo>
                            <a:lnTo>
                              <a:pt x="56" y="19"/>
                            </a:lnTo>
                            <a:lnTo>
                              <a:pt x="60" y="10"/>
                            </a:lnTo>
                            <a:lnTo>
                              <a:pt x="54" y="0"/>
                            </a:lnTo>
                            <a:lnTo>
                              <a:pt x="37" y="0"/>
                            </a:lnTo>
                            <a:lnTo>
                              <a:pt x="32" y="8"/>
                            </a:lnTo>
                            <a:lnTo>
                              <a:pt x="19" y="1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8" name="Freeform 102">
                        <a:extLst>
                          <a:ext uri="{FF2B5EF4-FFF2-40B4-BE49-F238E27FC236}">
                            <a16:creationId xmlns:a16="http://schemas.microsoft.com/office/drawing/2014/main" id="{8E62880B-98DC-12D9-7B15-5296A11FB01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08" y="2963"/>
                        <a:ext cx="644" cy="720"/>
                      </a:xfrm>
                      <a:custGeom>
                        <a:avLst/>
                        <a:gdLst>
                          <a:gd name="T0" fmla="*/ 58 w 573"/>
                          <a:gd name="T1" fmla="*/ 58 h 641"/>
                          <a:gd name="T2" fmla="*/ 62 w 573"/>
                          <a:gd name="T3" fmla="*/ 98 h 641"/>
                          <a:gd name="T4" fmla="*/ 57 w 573"/>
                          <a:gd name="T5" fmla="*/ 131 h 641"/>
                          <a:gd name="T6" fmla="*/ 29 w 573"/>
                          <a:gd name="T7" fmla="*/ 147 h 641"/>
                          <a:gd name="T8" fmla="*/ 18 w 573"/>
                          <a:gd name="T9" fmla="*/ 178 h 641"/>
                          <a:gd name="T10" fmla="*/ 0 w 573"/>
                          <a:gd name="T11" fmla="*/ 201 h 641"/>
                          <a:gd name="T12" fmla="*/ 17 w 573"/>
                          <a:gd name="T13" fmla="*/ 228 h 641"/>
                          <a:gd name="T14" fmla="*/ 42 w 573"/>
                          <a:gd name="T15" fmla="*/ 241 h 641"/>
                          <a:gd name="T16" fmla="*/ 71 w 573"/>
                          <a:gd name="T17" fmla="*/ 259 h 641"/>
                          <a:gd name="T18" fmla="*/ 96 w 573"/>
                          <a:gd name="T19" fmla="*/ 252 h 641"/>
                          <a:gd name="T20" fmla="*/ 108 w 573"/>
                          <a:gd name="T21" fmla="*/ 235 h 641"/>
                          <a:gd name="T22" fmla="*/ 136 w 573"/>
                          <a:gd name="T23" fmla="*/ 277 h 641"/>
                          <a:gd name="T24" fmla="*/ 163 w 573"/>
                          <a:gd name="T25" fmla="*/ 286 h 641"/>
                          <a:gd name="T26" fmla="*/ 190 w 573"/>
                          <a:gd name="T27" fmla="*/ 299 h 641"/>
                          <a:gd name="T28" fmla="*/ 207 w 573"/>
                          <a:gd name="T29" fmla="*/ 316 h 641"/>
                          <a:gd name="T30" fmla="*/ 204 w 573"/>
                          <a:gd name="T31" fmla="*/ 343 h 641"/>
                          <a:gd name="T32" fmla="*/ 230 w 573"/>
                          <a:gd name="T33" fmla="*/ 359 h 641"/>
                          <a:gd name="T34" fmla="*/ 245 w 573"/>
                          <a:gd name="T35" fmla="*/ 376 h 641"/>
                          <a:gd name="T36" fmla="*/ 230 w 573"/>
                          <a:gd name="T37" fmla="*/ 405 h 641"/>
                          <a:gd name="T38" fmla="*/ 243 w 573"/>
                          <a:gd name="T39" fmla="*/ 431 h 641"/>
                          <a:gd name="T40" fmla="*/ 268 w 573"/>
                          <a:gd name="T41" fmla="*/ 445 h 641"/>
                          <a:gd name="T42" fmla="*/ 295 w 573"/>
                          <a:gd name="T43" fmla="*/ 464 h 641"/>
                          <a:gd name="T44" fmla="*/ 302 w 573"/>
                          <a:gd name="T45" fmla="*/ 520 h 641"/>
                          <a:gd name="T46" fmla="*/ 299 w 573"/>
                          <a:gd name="T47" fmla="*/ 533 h 641"/>
                          <a:gd name="T48" fmla="*/ 277 w 573"/>
                          <a:gd name="T49" fmla="*/ 557 h 641"/>
                          <a:gd name="T50" fmla="*/ 269 w 573"/>
                          <a:gd name="T51" fmla="*/ 584 h 641"/>
                          <a:gd name="T52" fmla="*/ 320 w 573"/>
                          <a:gd name="T53" fmla="*/ 629 h 641"/>
                          <a:gd name="T54" fmla="*/ 331 w 573"/>
                          <a:gd name="T55" fmla="*/ 611 h 641"/>
                          <a:gd name="T56" fmla="*/ 342 w 573"/>
                          <a:gd name="T57" fmla="*/ 581 h 641"/>
                          <a:gd name="T58" fmla="*/ 339 w 573"/>
                          <a:gd name="T59" fmla="*/ 603 h 641"/>
                          <a:gd name="T60" fmla="*/ 364 w 573"/>
                          <a:gd name="T61" fmla="*/ 578 h 641"/>
                          <a:gd name="T62" fmla="*/ 383 w 573"/>
                          <a:gd name="T63" fmla="*/ 500 h 641"/>
                          <a:gd name="T64" fmla="*/ 403 w 573"/>
                          <a:gd name="T65" fmla="*/ 476 h 641"/>
                          <a:gd name="T66" fmla="*/ 456 w 573"/>
                          <a:gd name="T67" fmla="*/ 455 h 641"/>
                          <a:gd name="T68" fmla="*/ 486 w 573"/>
                          <a:gd name="T69" fmla="*/ 420 h 641"/>
                          <a:gd name="T70" fmla="*/ 501 w 573"/>
                          <a:gd name="T71" fmla="*/ 365 h 641"/>
                          <a:gd name="T72" fmla="*/ 525 w 573"/>
                          <a:gd name="T73" fmla="*/ 280 h 641"/>
                          <a:gd name="T74" fmla="*/ 536 w 573"/>
                          <a:gd name="T75" fmla="*/ 247 h 641"/>
                          <a:gd name="T76" fmla="*/ 558 w 573"/>
                          <a:gd name="T77" fmla="*/ 226 h 641"/>
                          <a:gd name="T78" fmla="*/ 563 w 573"/>
                          <a:gd name="T79" fmla="*/ 198 h 641"/>
                          <a:gd name="T80" fmla="*/ 562 w 573"/>
                          <a:gd name="T81" fmla="*/ 184 h 641"/>
                          <a:gd name="T82" fmla="*/ 542 w 573"/>
                          <a:gd name="T83" fmla="*/ 148 h 641"/>
                          <a:gd name="T84" fmla="*/ 513 w 573"/>
                          <a:gd name="T85" fmla="*/ 130 h 641"/>
                          <a:gd name="T86" fmla="*/ 486 w 573"/>
                          <a:gd name="T87" fmla="*/ 114 h 641"/>
                          <a:gd name="T88" fmla="*/ 456 w 573"/>
                          <a:gd name="T89" fmla="*/ 109 h 641"/>
                          <a:gd name="T90" fmla="*/ 426 w 573"/>
                          <a:gd name="T91" fmla="*/ 92 h 641"/>
                          <a:gd name="T92" fmla="*/ 385 w 573"/>
                          <a:gd name="T93" fmla="*/ 84 h 641"/>
                          <a:gd name="T94" fmla="*/ 358 w 573"/>
                          <a:gd name="T95" fmla="*/ 102 h 641"/>
                          <a:gd name="T96" fmla="*/ 362 w 573"/>
                          <a:gd name="T97" fmla="*/ 74 h 641"/>
                          <a:gd name="T98" fmla="*/ 334 w 573"/>
                          <a:gd name="T99" fmla="*/ 90 h 641"/>
                          <a:gd name="T100" fmla="*/ 330 w 573"/>
                          <a:gd name="T101" fmla="*/ 81 h 641"/>
                          <a:gd name="T102" fmla="*/ 349 w 573"/>
                          <a:gd name="T103" fmla="*/ 48 h 641"/>
                          <a:gd name="T104" fmla="*/ 318 w 573"/>
                          <a:gd name="T105" fmla="*/ 14 h 641"/>
                          <a:gd name="T106" fmla="*/ 302 w 573"/>
                          <a:gd name="T107" fmla="*/ 40 h 641"/>
                          <a:gd name="T108" fmla="*/ 259 w 573"/>
                          <a:gd name="T109" fmla="*/ 33 h 641"/>
                          <a:gd name="T110" fmla="*/ 230 w 573"/>
                          <a:gd name="T111" fmla="*/ 47 h 641"/>
                          <a:gd name="T112" fmla="*/ 209 w 573"/>
                          <a:gd name="T113" fmla="*/ 46 h 641"/>
                          <a:gd name="T114" fmla="*/ 203 w 573"/>
                          <a:gd name="T115" fmla="*/ 3 h 641"/>
                          <a:gd name="T116" fmla="*/ 162 w 573"/>
                          <a:gd name="T117" fmla="*/ 11 h 641"/>
                          <a:gd name="T118" fmla="*/ 136 w 573"/>
                          <a:gd name="T119" fmla="*/ 7 h 641"/>
                          <a:gd name="T120" fmla="*/ 143 w 573"/>
                          <a:gd name="T121" fmla="*/ 36 h 641"/>
                          <a:gd name="T122" fmla="*/ 117 w 573"/>
                          <a:gd name="T123" fmla="*/ 58 h 641"/>
                          <a:gd name="T124" fmla="*/ 89 w 573"/>
                          <a:gd name="T125" fmla="*/ 39 h 64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  <a:cxn ang="0">
                            <a:pos x="T120" y="T121"/>
                          </a:cxn>
                          <a:cxn ang="0">
                            <a:pos x="T122" y="T123"/>
                          </a:cxn>
                          <a:cxn ang="0">
                            <a:pos x="T124" y="T125"/>
                          </a:cxn>
                        </a:cxnLst>
                        <a:rect l="0" t="0" r="r" b="b"/>
                        <a:pathLst>
                          <a:path w="573" h="641">
                            <a:moveTo>
                              <a:pt x="89" y="39"/>
                            </a:moveTo>
                            <a:lnTo>
                              <a:pt x="64" y="47"/>
                            </a:lnTo>
                            <a:lnTo>
                              <a:pt x="58" y="58"/>
                            </a:lnTo>
                            <a:lnTo>
                              <a:pt x="66" y="65"/>
                            </a:lnTo>
                            <a:lnTo>
                              <a:pt x="58" y="70"/>
                            </a:lnTo>
                            <a:lnTo>
                              <a:pt x="62" y="98"/>
                            </a:lnTo>
                            <a:lnTo>
                              <a:pt x="62" y="111"/>
                            </a:lnTo>
                            <a:lnTo>
                              <a:pt x="47" y="113"/>
                            </a:lnTo>
                            <a:lnTo>
                              <a:pt x="57" y="131"/>
                            </a:lnTo>
                            <a:lnTo>
                              <a:pt x="53" y="145"/>
                            </a:lnTo>
                            <a:lnTo>
                              <a:pt x="42" y="151"/>
                            </a:lnTo>
                            <a:lnTo>
                              <a:pt x="29" y="147"/>
                            </a:lnTo>
                            <a:lnTo>
                              <a:pt x="19" y="154"/>
                            </a:lnTo>
                            <a:lnTo>
                              <a:pt x="14" y="168"/>
                            </a:lnTo>
                            <a:lnTo>
                              <a:pt x="18" y="178"/>
                            </a:lnTo>
                            <a:lnTo>
                              <a:pt x="11" y="183"/>
                            </a:lnTo>
                            <a:lnTo>
                              <a:pt x="3" y="187"/>
                            </a:lnTo>
                            <a:lnTo>
                              <a:pt x="0" y="201"/>
                            </a:lnTo>
                            <a:lnTo>
                              <a:pt x="3" y="210"/>
                            </a:lnTo>
                            <a:lnTo>
                              <a:pt x="14" y="219"/>
                            </a:lnTo>
                            <a:lnTo>
                              <a:pt x="17" y="228"/>
                            </a:lnTo>
                            <a:lnTo>
                              <a:pt x="27" y="230"/>
                            </a:lnTo>
                            <a:lnTo>
                              <a:pt x="29" y="238"/>
                            </a:lnTo>
                            <a:lnTo>
                              <a:pt x="42" y="241"/>
                            </a:lnTo>
                            <a:lnTo>
                              <a:pt x="53" y="234"/>
                            </a:lnTo>
                            <a:lnTo>
                              <a:pt x="58" y="252"/>
                            </a:lnTo>
                            <a:lnTo>
                              <a:pt x="71" y="259"/>
                            </a:lnTo>
                            <a:lnTo>
                              <a:pt x="81" y="259"/>
                            </a:lnTo>
                            <a:lnTo>
                              <a:pt x="91" y="256"/>
                            </a:lnTo>
                            <a:lnTo>
                              <a:pt x="96" y="252"/>
                            </a:lnTo>
                            <a:lnTo>
                              <a:pt x="99" y="245"/>
                            </a:lnTo>
                            <a:lnTo>
                              <a:pt x="107" y="246"/>
                            </a:lnTo>
                            <a:lnTo>
                              <a:pt x="108" y="235"/>
                            </a:lnTo>
                            <a:lnTo>
                              <a:pt x="128" y="237"/>
                            </a:lnTo>
                            <a:lnTo>
                              <a:pt x="130" y="267"/>
                            </a:lnTo>
                            <a:lnTo>
                              <a:pt x="136" y="277"/>
                            </a:lnTo>
                            <a:lnTo>
                              <a:pt x="138" y="282"/>
                            </a:lnTo>
                            <a:lnTo>
                              <a:pt x="161" y="282"/>
                            </a:lnTo>
                            <a:lnTo>
                              <a:pt x="163" y="286"/>
                            </a:lnTo>
                            <a:lnTo>
                              <a:pt x="173" y="288"/>
                            </a:lnTo>
                            <a:lnTo>
                              <a:pt x="175" y="297"/>
                            </a:lnTo>
                            <a:lnTo>
                              <a:pt x="190" y="299"/>
                            </a:lnTo>
                            <a:lnTo>
                              <a:pt x="197" y="301"/>
                            </a:lnTo>
                            <a:lnTo>
                              <a:pt x="199" y="315"/>
                            </a:lnTo>
                            <a:lnTo>
                              <a:pt x="207" y="316"/>
                            </a:lnTo>
                            <a:lnTo>
                              <a:pt x="199" y="322"/>
                            </a:lnTo>
                            <a:lnTo>
                              <a:pt x="200" y="342"/>
                            </a:lnTo>
                            <a:lnTo>
                              <a:pt x="204" y="343"/>
                            </a:lnTo>
                            <a:lnTo>
                              <a:pt x="209" y="349"/>
                            </a:lnTo>
                            <a:lnTo>
                              <a:pt x="229" y="348"/>
                            </a:lnTo>
                            <a:lnTo>
                              <a:pt x="230" y="359"/>
                            </a:lnTo>
                            <a:lnTo>
                              <a:pt x="238" y="361"/>
                            </a:lnTo>
                            <a:lnTo>
                              <a:pt x="240" y="372"/>
                            </a:lnTo>
                            <a:lnTo>
                              <a:pt x="245" y="376"/>
                            </a:lnTo>
                            <a:lnTo>
                              <a:pt x="243" y="394"/>
                            </a:lnTo>
                            <a:lnTo>
                              <a:pt x="238" y="403"/>
                            </a:lnTo>
                            <a:lnTo>
                              <a:pt x="230" y="405"/>
                            </a:lnTo>
                            <a:lnTo>
                              <a:pt x="231" y="416"/>
                            </a:lnTo>
                            <a:lnTo>
                              <a:pt x="242" y="420"/>
                            </a:lnTo>
                            <a:lnTo>
                              <a:pt x="243" y="431"/>
                            </a:lnTo>
                            <a:lnTo>
                              <a:pt x="257" y="435"/>
                            </a:lnTo>
                            <a:lnTo>
                              <a:pt x="260" y="442"/>
                            </a:lnTo>
                            <a:lnTo>
                              <a:pt x="268" y="445"/>
                            </a:lnTo>
                            <a:lnTo>
                              <a:pt x="281" y="446"/>
                            </a:lnTo>
                            <a:lnTo>
                              <a:pt x="283" y="463"/>
                            </a:lnTo>
                            <a:lnTo>
                              <a:pt x="295" y="464"/>
                            </a:lnTo>
                            <a:lnTo>
                              <a:pt x="297" y="501"/>
                            </a:lnTo>
                            <a:lnTo>
                              <a:pt x="300" y="504"/>
                            </a:lnTo>
                            <a:lnTo>
                              <a:pt x="302" y="520"/>
                            </a:lnTo>
                            <a:lnTo>
                              <a:pt x="309" y="520"/>
                            </a:lnTo>
                            <a:lnTo>
                              <a:pt x="310" y="531"/>
                            </a:lnTo>
                            <a:lnTo>
                              <a:pt x="299" y="533"/>
                            </a:lnTo>
                            <a:lnTo>
                              <a:pt x="292" y="543"/>
                            </a:lnTo>
                            <a:lnTo>
                              <a:pt x="285" y="546"/>
                            </a:lnTo>
                            <a:lnTo>
                              <a:pt x="277" y="557"/>
                            </a:lnTo>
                            <a:lnTo>
                              <a:pt x="269" y="565"/>
                            </a:lnTo>
                            <a:lnTo>
                              <a:pt x="264" y="576"/>
                            </a:lnTo>
                            <a:lnTo>
                              <a:pt x="269" y="584"/>
                            </a:lnTo>
                            <a:lnTo>
                              <a:pt x="283" y="589"/>
                            </a:lnTo>
                            <a:lnTo>
                              <a:pt x="314" y="618"/>
                            </a:lnTo>
                            <a:lnTo>
                              <a:pt x="320" y="629"/>
                            </a:lnTo>
                            <a:lnTo>
                              <a:pt x="323" y="640"/>
                            </a:lnTo>
                            <a:lnTo>
                              <a:pt x="330" y="628"/>
                            </a:lnTo>
                            <a:lnTo>
                              <a:pt x="331" y="611"/>
                            </a:lnTo>
                            <a:lnTo>
                              <a:pt x="335" y="599"/>
                            </a:lnTo>
                            <a:lnTo>
                              <a:pt x="336" y="580"/>
                            </a:lnTo>
                            <a:lnTo>
                              <a:pt x="342" y="581"/>
                            </a:lnTo>
                            <a:lnTo>
                              <a:pt x="345" y="585"/>
                            </a:lnTo>
                            <a:lnTo>
                              <a:pt x="343" y="595"/>
                            </a:lnTo>
                            <a:lnTo>
                              <a:pt x="339" y="603"/>
                            </a:lnTo>
                            <a:lnTo>
                              <a:pt x="353" y="598"/>
                            </a:lnTo>
                            <a:lnTo>
                              <a:pt x="356" y="585"/>
                            </a:lnTo>
                            <a:lnTo>
                              <a:pt x="364" y="578"/>
                            </a:lnTo>
                            <a:lnTo>
                              <a:pt x="362" y="558"/>
                            </a:lnTo>
                            <a:lnTo>
                              <a:pt x="378" y="548"/>
                            </a:lnTo>
                            <a:lnTo>
                              <a:pt x="383" y="500"/>
                            </a:lnTo>
                            <a:lnTo>
                              <a:pt x="386" y="489"/>
                            </a:lnTo>
                            <a:lnTo>
                              <a:pt x="398" y="484"/>
                            </a:lnTo>
                            <a:lnTo>
                              <a:pt x="403" y="476"/>
                            </a:lnTo>
                            <a:lnTo>
                              <a:pt x="411" y="470"/>
                            </a:lnTo>
                            <a:lnTo>
                              <a:pt x="426" y="459"/>
                            </a:lnTo>
                            <a:lnTo>
                              <a:pt x="456" y="455"/>
                            </a:lnTo>
                            <a:lnTo>
                              <a:pt x="459" y="447"/>
                            </a:lnTo>
                            <a:lnTo>
                              <a:pt x="482" y="446"/>
                            </a:lnTo>
                            <a:lnTo>
                              <a:pt x="486" y="420"/>
                            </a:lnTo>
                            <a:lnTo>
                              <a:pt x="493" y="408"/>
                            </a:lnTo>
                            <a:lnTo>
                              <a:pt x="499" y="392"/>
                            </a:lnTo>
                            <a:lnTo>
                              <a:pt x="501" y="365"/>
                            </a:lnTo>
                            <a:lnTo>
                              <a:pt x="508" y="361"/>
                            </a:lnTo>
                            <a:lnTo>
                              <a:pt x="512" y="285"/>
                            </a:lnTo>
                            <a:lnTo>
                              <a:pt x="525" y="280"/>
                            </a:lnTo>
                            <a:lnTo>
                              <a:pt x="525" y="265"/>
                            </a:lnTo>
                            <a:lnTo>
                              <a:pt x="532" y="261"/>
                            </a:lnTo>
                            <a:lnTo>
                              <a:pt x="536" y="247"/>
                            </a:lnTo>
                            <a:lnTo>
                              <a:pt x="543" y="244"/>
                            </a:lnTo>
                            <a:lnTo>
                              <a:pt x="547" y="230"/>
                            </a:lnTo>
                            <a:lnTo>
                              <a:pt x="558" y="226"/>
                            </a:lnTo>
                            <a:lnTo>
                              <a:pt x="558" y="214"/>
                            </a:lnTo>
                            <a:lnTo>
                              <a:pt x="564" y="212"/>
                            </a:lnTo>
                            <a:lnTo>
                              <a:pt x="563" y="198"/>
                            </a:lnTo>
                            <a:lnTo>
                              <a:pt x="569" y="198"/>
                            </a:lnTo>
                            <a:lnTo>
                              <a:pt x="572" y="185"/>
                            </a:lnTo>
                            <a:lnTo>
                              <a:pt x="562" y="184"/>
                            </a:lnTo>
                            <a:lnTo>
                              <a:pt x="559" y="156"/>
                            </a:lnTo>
                            <a:lnTo>
                              <a:pt x="553" y="150"/>
                            </a:lnTo>
                            <a:lnTo>
                              <a:pt x="542" y="148"/>
                            </a:lnTo>
                            <a:lnTo>
                              <a:pt x="533" y="142"/>
                            </a:lnTo>
                            <a:lnTo>
                              <a:pt x="525" y="130"/>
                            </a:lnTo>
                            <a:lnTo>
                              <a:pt x="513" y="130"/>
                            </a:lnTo>
                            <a:lnTo>
                              <a:pt x="510" y="119"/>
                            </a:lnTo>
                            <a:lnTo>
                              <a:pt x="500" y="114"/>
                            </a:lnTo>
                            <a:lnTo>
                              <a:pt x="486" y="114"/>
                            </a:lnTo>
                            <a:lnTo>
                              <a:pt x="472" y="111"/>
                            </a:lnTo>
                            <a:lnTo>
                              <a:pt x="465" y="104"/>
                            </a:lnTo>
                            <a:lnTo>
                              <a:pt x="456" y="109"/>
                            </a:lnTo>
                            <a:lnTo>
                              <a:pt x="447" y="110"/>
                            </a:lnTo>
                            <a:lnTo>
                              <a:pt x="435" y="103"/>
                            </a:lnTo>
                            <a:lnTo>
                              <a:pt x="426" y="92"/>
                            </a:lnTo>
                            <a:lnTo>
                              <a:pt x="414" y="84"/>
                            </a:lnTo>
                            <a:lnTo>
                              <a:pt x="401" y="82"/>
                            </a:lnTo>
                            <a:lnTo>
                              <a:pt x="385" y="84"/>
                            </a:lnTo>
                            <a:lnTo>
                              <a:pt x="375" y="87"/>
                            </a:lnTo>
                            <a:lnTo>
                              <a:pt x="371" y="95"/>
                            </a:lnTo>
                            <a:lnTo>
                              <a:pt x="358" y="102"/>
                            </a:lnTo>
                            <a:lnTo>
                              <a:pt x="364" y="92"/>
                            </a:lnTo>
                            <a:lnTo>
                              <a:pt x="370" y="80"/>
                            </a:lnTo>
                            <a:lnTo>
                              <a:pt x="362" y="74"/>
                            </a:lnTo>
                            <a:lnTo>
                              <a:pt x="351" y="74"/>
                            </a:lnTo>
                            <a:lnTo>
                              <a:pt x="342" y="81"/>
                            </a:lnTo>
                            <a:lnTo>
                              <a:pt x="334" y="90"/>
                            </a:lnTo>
                            <a:lnTo>
                              <a:pt x="327" y="99"/>
                            </a:lnTo>
                            <a:lnTo>
                              <a:pt x="317" y="103"/>
                            </a:lnTo>
                            <a:lnTo>
                              <a:pt x="330" y="81"/>
                            </a:lnTo>
                            <a:lnTo>
                              <a:pt x="338" y="70"/>
                            </a:lnTo>
                            <a:lnTo>
                              <a:pt x="345" y="56"/>
                            </a:lnTo>
                            <a:lnTo>
                              <a:pt x="349" y="48"/>
                            </a:lnTo>
                            <a:lnTo>
                              <a:pt x="338" y="23"/>
                            </a:lnTo>
                            <a:lnTo>
                              <a:pt x="330" y="14"/>
                            </a:lnTo>
                            <a:lnTo>
                              <a:pt x="318" y="14"/>
                            </a:lnTo>
                            <a:lnTo>
                              <a:pt x="310" y="22"/>
                            </a:lnTo>
                            <a:lnTo>
                              <a:pt x="305" y="31"/>
                            </a:lnTo>
                            <a:lnTo>
                              <a:pt x="302" y="40"/>
                            </a:lnTo>
                            <a:lnTo>
                              <a:pt x="286" y="38"/>
                            </a:lnTo>
                            <a:lnTo>
                              <a:pt x="280" y="31"/>
                            </a:lnTo>
                            <a:lnTo>
                              <a:pt x="259" y="33"/>
                            </a:lnTo>
                            <a:lnTo>
                              <a:pt x="258" y="46"/>
                            </a:lnTo>
                            <a:lnTo>
                              <a:pt x="242" y="47"/>
                            </a:lnTo>
                            <a:lnTo>
                              <a:pt x="230" y="47"/>
                            </a:lnTo>
                            <a:lnTo>
                              <a:pt x="225" y="53"/>
                            </a:lnTo>
                            <a:lnTo>
                              <a:pt x="216" y="54"/>
                            </a:lnTo>
                            <a:lnTo>
                              <a:pt x="209" y="46"/>
                            </a:lnTo>
                            <a:lnTo>
                              <a:pt x="202" y="31"/>
                            </a:lnTo>
                            <a:lnTo>
                              <a:pt x="206" y="20"/>
                            </a:lnTo>
                            <a:lnTo>
                              <a:pt x="203" y="3"/>
                            </a:lnTo>
                            <a:lnTo>
                              <a:pt x="191" y="0"/>
                            </a:lnTo>
                            <a:lnTo>
                              <a:pt x="187" y="9"/>
                            </a:lnTo>
                            <a:lnTo>
                              <a:pt x="162" y="11"/>
                            </a:lnTo>
                            <a:lnTo>
                              <a:pt x="154" y="16"/>
                            </a:lnTo>
                            <a:lnTo>
                              <a:pt x="142" y="5"/>
                            </a:lnTo>
                            <a:lnTo>
                              <a:pt x="136" y="7"/>
                            </a:lnTo>
                            <a:lnTo>
                              <a:pt x="132" y="20"/>
                            </a:lnTo>
                            <a:lnTo>
                              <a:pt x="134" y="29"/>
                            </a:lnTo>
                            <a:lnTo>
                              <a:pt x="143" y="36"/>
                            </a:lnTo>
                            <a:lnTo>
                              <a:pt x="144" y="47"/>
                            </a:lnTo>
                            <a:lnTo>
                              <a:pt x="132" y="56"/>
                            </a:lnTo>
                            <a:lnTo>
                              <a:pt x="117" y="58"/>
                            </a:lnTo>
                            <a:lnTo>
                              <a:pt x="106" y="53"/>
                            </a:lnTo>
                            <a:lnTo>
                              <a:pt x="98" y="42"/>
                            </a:lnTo>
                            <a:lnTo>
                              <a:pt x="89" y="3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99" name="Freeform 104">
                        <a:extLst>
                          <a:ext uri="{FF2B5EF4-FFF2-40B4-BE49-F238E27FC236}">
                            <a16:creationId xmlns:a16="http://schemas.microsoft.com/office/drawing/2014/main" id="{D537D126-7A00-9214-804A-5EF9B54D301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1" y="1854"/>
                        <a:ext cx="23" cy="16"/>
                      </a:xfrm>
                      <a:custGeom>
                        <a:avLst/>
                        <a:gdLst>
                          <a:gd name="T0" fmla="*/ 0 w 20"/>
                          <a:gd name="T1" fmla="*/ 14 h 15"/>
                          <a:gd name="T2" fmla="*/ 4 w 20"/>
                          <a:gd name="T3" fmla="*/ 0 h 15"/>
                          <a:gd name="T4" fmla="*/ 13 w 20"/>
                          <a:gd name="T5" fmla="*/ 0 h 15"/>
                          <a:gd name="T6" fmla="*/ 19 w 20"/>
                          <a:gd name="T7" fmla="*/ 0 h 15"/>
                          <a:gd name="T8" fmla="*/ 0 w 20"/>
                          <a:gd name="T9" fmla="*/ 14 h 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" h="15">
                            <a:moveTo>
                              <a:pt x="0" y="14"/>
                            </a:moveTo>
                            <a:lnTo>
                              <a:pt x="4" y="0"/>
                            </a:lnTo>
                            <a:lnTo>
                              <a:pt x="13" y="0"/>
                            </a:lnTo>
                            <a:lnTo>
                              <a:pt x="19" y="0"/>
                            </a:lnTo>
                            <a:lnTo>
                              <a:pt x="0" y="1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0" name="Freeform 105">
                        <a:extLst>
                          <a:ext uri="{FF2B5EF4-FFF2-40B4-BE49-F238E27FC236}">
                            <a16:creationId xmlns:a16="http://schemas.microsoft.com/office/drawing/2014/main" id="{DD07BE10-614E-F3CE-B317-AEF158FB3DB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3" y="1556"/>
                        <a:ext cx="26" cy="28"/>
                      </a:xfrm>
                      <a:custGeom>
                        <a:avLst/>
                        <a:gdLst>
                          <a:gd name="T0" fmla="*/ 11 w 23"/>
                          <a:gd name="T1" fmla="*/ 0 h 25"/>
                          <a:gd name="T2" fmla="*/ 0 w 23"/>
                          <a:gd name="T3" fmla="*/ 12 h 25"/>
                          <a:gd name="T4" fmla="*/ 5 w 23"/>
                          <a:gd name="T5" fmla="*/ 24 h 25"/>
                          <a:gd name="T6" fmla="*/ 14 w 23"/>
                          <a:gd name="T7" fmla="*/ 22 h 25"/>
                          <a:gd name="T8" fmla="*/ 22 w 23"/>
                          <a:gd name="T9" fmla="*/ 9 h 25"/>
                          <a:gd name="T10" fmla="*/ 11 w 23"/>
                          <a:gd name="T11" fmla="*/ 0 h 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23" h="25">
                            <a:moveTo>
                              <a:pt x="11" y="0"/>
                            </a:moveTo>
                            <a:lnTo>
                              <a:pt x="0" y="12"/>
                            </a:lnTo>
                            <a:lnTo>
                              <a:pt x="5" y="24"/>
                            </a:lnTo>
                            <a:lnTo>
                              <a:pt x="14" y="22"/>
                            </a:lnTo>
                            <a:lnTo>
                              <a:pt x="22" y="9"/>
                            </a:lnTo>
                            <a:lnTo>
                              <a:pt x="11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1" name="Freeform 106">
                        <a:extLst>
                          <a:ext uri="{FF2B5EF4-FFF2-40B4-BE49-F238E27FC236}">
                            <a16:creationId xmlns:a16="http://schemas.microsoft.com/office/drawing/2014/main" id="{892E8FCF-CE52-E031-6A55-4E9EE00A29E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89" y="1531"/>
                        <a:ext cx="37" cy="20"/>
                      </a:xfrm>
                      <a:custGeom>
                        <a:avLst/>
                        <a:gdLst>
                          <a:gd name="T0" fmla="*/ 27 w 33"/>
                          <a:gd name="T1" fmla="*/ 4 h 17"/>
                          <a:gd name="T2" fmla="*/ 13 w 33"/>
                          <a:gd name="T3" fmla="*/ 0 h 17"/>
                          <a:gd name="T4" fmla="*/ 0 w 33"/>
                          <a:gd name="T5" fmla="*/ 12 h 17"/>
                          <a:gd name="T6" fmla="*/ 9 w 33"/>
                          <a:gd name="T7" fmla="*/ 14 h 17"/>
                          <a:gd name="T8" fmla="*/ 32 w 33"/>
                          <a:gd name="T9" fmla="*/ 16 h 17"/>
                          <a:gd name="T10" fmla="*/ 27 w 33"/>
                          <a:gd name="T11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33" h="17">
                            <a:moveTo>
                              <a:pt x="27" y="4"/>
                            </a:moveTo>
                            <a:lnTo>
                              <a:pt x="13" y="0"/>
                            </a:lnTo>
                            <a:lnTo>
                              <a:pt x="0" y="12"/>
                            </a:lnTo>
                            <a:lnTo>
                              <a:pt x="9" y="14"/>
                            </a:lnTo>
                            <a:lnTo>
                              <a:pt x="32" y="16"/>
                            </a:lnTo>
                            <a:lnTo>
                              <a:pt x="27" y="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2" name="Freeform 107">
                        <a:extLst>
                          <a:ext uri="{FF2B5EF4-FFF2-40B4-BE49-F238E27FC236}">
                            <a16:creationId xmlns:a16="http://schemas.microsoft.com/office/drawing/2014/main" id="{0D9A6F62-151A-A6BE-1B62-355A8C7D9CB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55" y="1413"/>
                        <a:ext cx="15" cy="18"/>
                      </a:xfrm>
                      <a:custGeom>
                        <a:avLst/>
                        <a:gdLst>
                          <a:gd name="T0" fmla="*/ 6 w 14"/>
                          <a:gd name="T1" fmla="*/ 15 h 16"/>
                          <a:gd name="T2" fmla="*/ 7 w 14"/>
                          <a:gd name="T3" fmla="*/ 15 h 16"/>
                          <a:gd name="T4" fmla="*/ 8 w 14"/>
                          <a:gd name="T5" fmla="*/ 15 h 16"/>
                          <a:gd name="T6" fmla="*/ 9 w 14"/>
                          <a:gd name="T7" fmla="*/ 14 h 16"/>
                          <a:gd name="T8" fmla="*/ 11 w 14"/>
                          <a:gd name="T9" fmla="*/ 14 h 16"/>
                          <a:gd name="T10" fmla="*/ 11 w 14"/>
                          <a:gd name="T11" fmla="*/ 13 h 16"/>
                          <a:gd name="T12" fmla="*/ 11 w 14"/>
                          <a:gd name="T13" fmla="*/ 12 h 16"/>
                          <a:gd name="T14" fmla="*/ 11 w 14"/>
                          <a:gd name="T15" fmla="*/ 11 h 16"/>
                          <a:gd name="T16" fmla="*/ 11 w 14"/>
                          <a:gd name="T17" fmla="*/ 10 h 16"/>
                          <a:gd name="T18" fmla="*/ 11 w 14"/>
                          <a:gd name="T19" fmla="*/ 9 h 16"/>
                          <a:gd name="T20" fmla="*/ 13 w 14"/>
                          <a:gd name="T21" fmla="*/ 8 h 16"/>
                          <a:gd name="T22" fmla="*/ 11 w 14"/>
                          <a:gd name="T23" fmla="*/ 8 h 16"/>
                          <a:gd name="T24" fmla="*/ 11 w 14"/>
                          <a:gd name="T25" fmla="*/ 7 h 16"/>
                          <a:gd name="T26" fmla="*/ 11 w 14"/>
                          <a:gd name="T27" fmla="*/ 5 h 16"/>
                          <a:gd name="T28" fmla="*/ 11 w 14"/>
                          <a:gd name="T29" fmla="*/ 4 h 16"/>
                          <a:gd name="T30" fmla="*/ 11 w 14"/>
                          <a:gd name="T31" fmla="*/ 3 h 16"/>
                          <a:gd name="T32" fmla="*/ 11 w 14"/>
                          <a:gd name="T33" fmla="*/ 2 h 16"/>
                          <a:gd name="T34" fmla="*/ 9 w 14"/>
                          <a:gd name="T35" fmla="*/ 1 h 16"/>
                          <a:gd name="T36" fmla="*/ 8 w 14"/>
                          <a:gd name="T37" fmla="*/ 1 h 16"/>
                          <a:gd name="T38" fmla="*/ 7 w 14"/>
                          <a:gd name="T39" fmla="*/ 0 h 16"/>
                          <a:gd name="T40" fmla="*/ 6 w 14"/>
                          <a:gd name="T41" fmla="*/ 0 h 16"/>
                          <a:gd name="T42" fmla="*/ 4 w 14"/>
                          <a:gd name="T43" fmla="*/ 0 h 16"/>
                          <a:gd name="T44" fmla="*/ 3 w 14"/>
                          <a:gd name="T45" fmla="*/ 1 h 16"/>
                          <a:gd name="T46" fmla="*/ 2 w 14"/>
                          <a:gd name="T47" fmla="*/ 2 h 16"/>
                          <a:gd name="T48" fmla="*/ 1 w 14"/>
                          <a:gd name="T49" fmla="*/ 3 h 16"/>
                          <a:gd name="T50" fmla="*/ 0 w 14"/>
                          <a:gd name="T51" fmla="*/ 4 h 16"/>
                          <a:gd name="T52" fmla="*/ 0 w 14"/>
                          <a:gd name="T53" fmla="*/ 5 h 16"/>
                          <a:gd name="T54" fmla="*/ 0 w 14"/>
                          <a:gd name="T55" fmla="*/ 7 h 16"/>
                          <a:gd name="T56" fmla="*/ 0 w 14"/>
                          <a:gd name="T57" fmla="*/ 8 h 16"/>
                          <a:gd name="T58" fmla="*/ 0 w 14"/>
                          <a:gd name="T59" fmla="*/ 9 h 16"/>
                          <a:gd name="T60" fmla="*/ 0 w 14"/>
                          <a:gd name="T61" fmla="*/ 10 h 16"/>
                          <a:gd name="T62" fmla="*/ 0 w 14"/>
                          <a:gd name="T63" fmla="*/ 11 h 16"/>
                          <a:gd name="T64" fmla="*/ 0 w 14"/>
                          <a:gd name="T65" fmla="*/ 12 h 16"/>
                          <a:gd name="T66" fmla="*/ 1 w 14"/>
                          <a:gd name="T67" fmla="*/ 13 h 16"/>
                          <a:gd name="T68" fmla="*/ 2 w 14"/>
                          <a:gd name="T69" fmla="*/ 14 h 16"/>
                          <a:gd name="T70" fmla="*/ 3 w 14"/>
                          <a:gd name="T71" fmla="*/ 14 h 16"/>
                          <a:gd name="T72" fmla="*/ 3 w 14"/>
                          <a:gd name="T73" fmla="*/ 15 h 16"/>
                          <a:gd name="T74" fmla="*/ 4 w 14"/>
                          <a:gd name="T75" fmla="*/ 15 h 16"/>
                          <a:gd name="T76" fmla="*/ 6 w 14"/>
                          <a:gd name="T77" fmla="*/ 15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</a:cxnLst>
                        <a:rect l="0" t="0" r="r" b="b"/>
                        <a:pathLst>
                          <a:path w="14" h="16">
                            <a:moveTo>
                              <a:pt x="6" y="15"/>
                            </a:moveTo>
                            <a:lnTo>
                              <a:pt x="7" y="15"/>
                            </a:lnTo>
                            <a:lnTo>
                              <a:pt x="8" y="15"/>
                            </a:lnTo>
                            <a:lnTo>
                              <a:pt x="9" y="14"/>
                            </a:lnTo>
                            <a:lnTo>
                              <a:pt x="11" y="14"/>
                            </a:lnTo>
                            <a:lnTo>
                              <a:pt x="11" y="13"/>
                            </a:lnTo>
                            <a:lnTo>
                              <a:pt x="11" y="12"/>
                            </a:lnTo>
                            <a:lnTo>
                              <a:pt x="11" y="11"/>
                            </a:lnTo>
                            <a:lnTo>
                              <a:pt x="11" y="10"/>
                            </a:lnTo>
                            <a:lnTo>
                              <a:pt x="11" y="9"/>
                            </a:lnTo>
                            <a:lnTo>
                              <a:pt x="13" y="8"/>
                            </a:lnTo>
                            <a:lnTo>
                              <a:pt x="11" y="8"/>
                            </a:lnTo>
                            <a:lnTo>
                              <a:pt x="11" y="7"/>
                            </a:lnTo>
                            <a:lnTo>
                              <a:pt x="11" y="5"/>
                            </a:lnTo>
                            <a:lnTo>
                              <a:pt x="11" y="4"/>
                            </a:lnTo>
                            <a:lnTo>
                              <a:pt x="11" y="3"/>
                            </a:lnTo>
                            <a:lnTo>
                              <a:pt x="11" y="2"/>
                            </a:lnTo>
                            <a:lnTo>
                              <a:pt x="9" y="1"/>
                            </a:lnTo>
                            <a:lnTo>
                              <a:pt x="8" y="1"/>
                            </a:lnTo>
                            <a:lnTo>
                              <a:pt x="7" y="0"/>
                            </a:lnTo>
                            <a:lnTo>
                              <a:pt x="6" y="0"/>
                            </a:lnTo>
                            <a:lnTo>
                              <a:pt x="4" y="0"/>
                            </a:lnTo>
                            <a:lnTo>
                              <a:pt x="3" y="1"/>
                            </a:lnTo>
                            <a:lnTo>
                              <a:pt x="2" y="2"/>
                            </a:lnTo>
                            <a:lnTo>
                              <a:pt x="1" y="3"/>
                            </a:lnTo>
                            <a:lnTo>
                              <a:pt x="0" y="4"/>
                            </a:lnTo>
                            <a:lnTo>
                              <a:pt x="0" y="5"/>
                            </a:lnTo>
                            <a:lnTo>
                              <a:pt x="0" y="7"/>
                            </a:lnTo>
                            <a:lnTo>
                              <a:pt x="0" y="8"/>
                            </a:lnTo>
                            <a:lnTo>
                              <a:pt x="0" y="9"/>
                            </a:lnTo>
                            <a:lnTo>
                              <a:pt x="0" y="10"/>
                            </a:lnTo>
                            <a:lnTo>
                              <a:pt x="0" y="11"/>
                            </a:lnTo>
                            <a:lnTo>
                              <a:pt x="0" y="12"/>
                            </a:lnTo>
                            <a:lnTo>
                              <a:pt x="1" y="13"/>
                            </a:lnTo>
                            <a:lnTo>
                              <a:pt x="2" y="14"/>
                            </a:lnTo>
                            <a:lnTo>
                              <a:pt x="3" y="14"/>
                            </a:lnTo>
                            <a:lnTo>
                              <a:pt x="3" y="15"/>
                            </a:lnTo>
                            <a:lnTo>
                              <a:pt x="4" y="15"/>
                            </a:lnTo>
                            <a:lnTo>
                              <a:pt x="6" y="1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3" name="Freeform 108">
                        <a:extLst>
                          <a:ext uri="{FF2B5EF4-FFF2-40B4-BE49-F238E27FC236}">
                            <a16:creationId xmlns:a16="http://schemas.microsoft.com/office/drawing/2014/main" id="{A7C812AE-81C8-F98F-B100-F38A5D0B65E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87" y="1566"/>
                        <a:ext cx="20" cy="18"/>
                      </a:xfrm>
                      <a:custGeom>
                        <a:avLst/>
                        <a:gdLst>
                          <a:gd name="T0" fmla="*/ 6 w 18"/>
                          <a:gd name="T1" fmla="*/ 0 h 16"/>
                          <a:gd name="T2" fmla="*/ 0 w 18"/>
                          <a:gd name="T3" fmla="*/ 11 h 16"/>
                          <a:gd name="T4" fmla="*/ 12 w 18"/>
                          <a:gd name="T5" fmla="*/ 15 h 16"/>
                          <a:gd name="T6" fmla="*/ 17 w 18"/>
                          <a:gd name="T7" fmla="*/ 0 h 16"/>
                          <a:gd name="T8" fmla="*/ 6 w 18"/>
                          <a:gd name="T9" fmla="*/ 0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16">
                            <a:moveTo>
                              <a:pt x="6" y="0"/>
                            </a:moveTo>
                            <a:lnTo>
                              <a:pt x="0" y="11"/>
                            </a:lnTo>
                            <a:lnTo>
                              <a:pt x="12" y="15"/>
                            </a:lnTo>
                            <a:lnTo>
                              <a:pt x="17" y="0"/>
                            </a:lnTo>
                            <a:lnTo>
                              <a:pt x="6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4" name="Freeform 109">
                        <a:extLst>
                          <a:ext uri="{FF2B5EF4-FFF2-40B4-BE49-F238E27FC236}">
                            <a16:creationId xmlns:a16="http://schemas.microsoft.com/office/drawing/2014/main" id="{D95EF01A-604E-2DDC-7EDC-6A235166E42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9" y="1551"/>
                        <a:ext cx="18" cy="37"/>
                      </a:xfrm>
                      <a:custGeom>
                        <a:avLst/>
                        <a:gdLst>
                          <a:gd name="T0" fmla="*/ 0 w 16"/>
                          <a:gd name="T1" fmla="*/ 0 h 33"/>
                          <a:gd name="T2" fmla="*/ 2 w 16"/>
                          <a:gd name="T3" fmla="*/ 13 h 33"/>
                          <a:gd name="T4" fmla="*/ 9 w 16"/>
                          <a:gd name="T5" fmla="*/ 16 h 33"/>
                          <a:gd name="T6" fmla="*/ 12 w 16"/>
                          <a:gd name="T7" fmla="*/ 32 h 33"/>
                          <a:gd name="T8" fmla="*/ 15 w 16"/>
                          <a:gd name="T9" fmla="*/ 20 h 33"/>
                          <a:gd name="T10" fmla="*/ 15 w 16"/>
                          <a:gd name="T11" fmla="*/ 11 h 33"/>
                          <a:gd name="T12" fmla="*/ 14 w 16"/>
                          <a:gd name="T13" fmla="*/ 0 h 33"/>
                          <a:gd name="T14" fmla="*/ 0 w 16"/>
                          <a:gd name="T15" fmla="*/ 0 h 3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6" h="33">
                            <a:moveTo>
                              <a:pt x="0" y="0"/>
                            </a:moveTo>
                            <a:lnTo>
                              <a:pt x="2" y="13"/>
                            </a:lnTo>
                            <a:lnTo>
                              <a:pt x="9" y="16"/>
                            </a:lnTo>
                            <a:lnTo>
                              <a:pt x="12" y="32"/>
                            </a:lnTo>
                            <a:lnTo>
                              <a:pt x="15" y="20"/>
                            </a:lnTo>
                            <a:lnTo>
                              <a:pt x="15" y="11"/>
                            </a:lnTo>
                            <a:lnTo>
                              <a:pt x="14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5" name="Freeform 110">
                        <a:extLst>
                          <a:ext uri="{FF2B5EF4-FFF2-40B4-BE49-F238E27FC236}">
                            <a16:creationId xmlns:a16="http://schemas.microsoft.com/office/drawing/2014/main" id="{E3D51851-8AB6-2D2F-93F9-8C885EE7615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47" y="1553"/>
                        <a:ext cx="18" cy="15"/>
                      </a:xfrm>
                      <a:custGeom>
                        <a:avLst/>
                        <a:gdLst>
                          <a:gd name="T0" fmla="*/ 0 w 15"/>
                          <a:gd name="T1" fmla="*/ 4 h 14"/>
                          <a:gd name="T2" fmla="*/ 7 w 15"/>
                          <a:gd name="T3" fmla="*/ 13 h 14"/>
                          <a:gd name="T4" fmla="*/ 14 w 15"/>
                          <a:gd name="T5" fmla="*/ 0 h 14"/>
                          <a:gd name="T6" fmla="*/ 0 w 15"/>
                          <a:gd name="T7" fmla="*/ 4 h 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5" h="14">
                            <a:moveTo>
                              <a:pt x="0" y="4"/>
                            </a:moveTo>
                            <a:lnTo>
                              <a:pt x="7" y="13"/>
                            </a:lnTo>
                            <a:lnTo>
                              <a:pt x="14" y="0"/>
                            </a:lnTo>
                            <a:lnTo>
                              <a:pt x="0" y="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6" name="Freeform 111">
                        <a:extLst>
                          <a:ext uri="{FF2B5EF4-FFF2-40B4-BE49-F238E27FC236}">
                            <a16:creationId xmlns:a16="http://schemas.microsoft.com/office/drawing/2014/main" id="{887D3044-AC47-D372-FA83-8C052B92EF8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78" y="2390"/>
                        <a:ext cx="20" cy="19"/>
                      </a:xfrm>
                      <a:custGeom>
                        <a:avLst/>
                        <a:gdLst>
                          <a:gd name="T0" fmla="*/ 1 w 18"/>
                          <a:gd name="T1" fmla="*/ 6 h 17"/>
                          <a:gd name="T2" fmla="*/ 0 w 18"/>
                          <a:gd name="T3" fmla="*/ 16 h 17"/>
                          <a:gd name="T4" fmla="*/ 9 w 18"/>
                          <a:gd name="T5" fmla="*/ 16 h 17"/>
                          <a:gd name="T6" fmla="*/ 17 w 18"/>
                          <a:gd name="T7" fmla="*/ 6 h 17"/>
                          <a:gd name="T8" fmla="*/ 7 w 18"/>
                          <a:gd name="T9" fmla="*/ 0 h 17"/>
                          <a:gd name="T10" fmla="*/ 1 w 18"/>
                          <a:gd name="T11" fmla="*/ 2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8" h="17">
                            <a:moveTo>
                              <a:pt x="1" y="6"/>
                            </a:moveTo>
                            <a:lnTo>
                              <a:pt x="0" y="16"/>
                            </a:lnTo>
                            <a:lnTo>
                              <a:pt x="9" y="16"/>
                            </a:lnTo>
                            <a:lnTo>
                              <a:pt x="17" y="6"/>
                            </a:lnTo>
                            <a:lnTo>
                              <a:pt x="7" y="0"/>
                            </a:lnTo>
                            <a:lnTo>
                              <a:pt x="1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7" name="Freeform 112">
                        <a:extLst>
                          <a:ext uri="{FF2B5EF4-FFF2-40B4-BE49-F238E27FC236}">
                            <a16:creationId xmlns:a16="http://schemas.microsoft.com/office/drawing/2014/main" id="{ED097B49-12D4-97BC-CB7A-8C07084E147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83" y="2347"/>
                        <a:ext cx="37" cy="18"/>
                      </a:xfrm>
                      <a:custGeom>
                        <a:avLst/>
                        <a:gdLst>
                          <a:gd name="T0" fmla="*/ 16 w 32"/>
                          <a:gd name="T1" fmla="*/ 11 h 16"/>
                          <a:gd name="T2" fmla="*/ 15 w 32"/>
                          <a:gd name="T3" fmla="*/ 11 h 16"/>
                          <a:gd name="T4" fmla="*/ 14 w 32"/>
                          <a:gd name="T5" fmla="*/ 11 h 16"/>
                          <a:gd name="T6" fmla="*/ 12 w 32"/>
                          <a:gd name="T7" fmla="*/ 11 h 16"/>
                          <a:gd name="T8" fmla="*/ 12 w 32"/>
                          <a:gd name="T9" fmla="*/ 12 h 16"/>
                          <a:gd name="T10" fmla="*/ 11 w 32"/>
                          <a:gd name="T11" fmla="*/ 12 h 16"/>
                          <a:gd name="T12" fmla="*/ 9 w 32"/>
                          <a:gd name="T13" fmla="*/ 13 h 16"/>
                          <a:gd name="T14" fmla="*/ 8 w 32"/>
                          <a:gd name="T15" fmla="*/ 13 h 16"/>
                          <a:gd name="T16" fmla="*/ 6 w 32"/>
                          <a:gd name="T17" fmla="*/ 14 h 16"/>
                          <a:gd name="T18" fmla="*/ 5 w 32"/>
                          <a:gd name="T19" fmla="*/ 14 h 16"/>
                          <a:gd name="T20" fmla="*/ 4 w 32"/>
                          <a:gd name="T21" fmla="*/ 15 h 16"/>
                          <a:gd name="T22" fmla="*/ 3 w 32"/>
                          <a:gd name="T23" fmla="*/ 14 h 16"/>
                          <a:gd name="T24" fmla="*/ 1 w 32"/>
                          <a:gd name="T25" fmla="*/ 14 h 16"/>
                          <a:gd name="T26" fmla="*/ 0 w 32"/>
                          <a:gd name="T27" fmla="*/ 13 h 16"/>
                          <a:gd name="T28" fmla="*/ 0 w 32"/>
                          <a:gd name="T29" fmla="*/ 12 h 16"/>
                          <a:gd name="T30" fmla="*/ 0 w 32"/>
                          <a:gd name="T31" fmla="*/ 11 h 16"/>
                          <a:gd name="T32" fmla="*/ 0 w 32"/>
                          <a:gd name="T33" fmla="*/ 10 h 16"/>
                          <a:gd name="T34" fmla="*/ 0 w 32"/>
                          <a:gd name="T35" fmla="*/ 9 h 16"/>
                          <a:gd name="T36" fmla="*/ 0 w 32"/>
                          <a:gd name="T37" fmla="*/ 8 h 16"/>
                          <a:gd name="T38" fmla="*/ 0 w 32"/>
                          <a:gd name="T39" fmla="*/ 7 h 16"/>
                          <a:gd name="T40" fmla="*/ 0 w 32"/>
                          <a:gd name="T41" fmla="*/ 6 h 16"/>
                          <a:gd name="T42" fmla="*/ 0 w 32"/>
                          <a:gd name="T43" fmla="*/ 5 h 16"/>
                          <a:gd name="T44" fmla="*/ 1 w 32"/>
                          <a:gd name="T45" fmla="*/ 4 h 16"/>
                          <a:gd name="T46" fmla="*/ 2 w 32"/>
                          <a:gd name="T47" fmla="*/ 4 h 16"/>
                          <a:gd name="T48" fmla="*/ 3 w 32"/>
                          <a:gd name="T49" fmla="*/ 4 h 16"/>
                          <a:gd name="T50" fmla="*/ 4 w 32"/>
                          <a:gd name="T51" fmla="*/ 4 h 16"/>
                          <a:gd name="T52" fmla="*/ 5 w 32"/>
                          <a:gd name="T53" fmla="*/ 4 h 16"/>
                          <a:gd name="T54" fmla="*/ 7 w 32"/>
                          <a:gd name="T55" fmla="*/ 4 h 16"/>
                          <a:gd name="T56" fmla="*/ 8 w 32"/>
                          <a:gd name="T57" fmla="*/ 4 h 16"/>
                          <a:gd name="T58" fmla="*/ 10 w 32"/>
                          <a:gd name="T59" fmla="*/ 4 h 16"/>
                          <a:gd name="T60" fmla="*/ 12 w 32"/>
                          <a:gd name="T61" fmla="*/ 4 h 16"/>
                          <a:gd name="T62" fmla="*/ 14 w 32"/>
                          <a:gd name="T63" fmla="*/ 4 h 16"/>
                          <a:gd name="T64" fmla="*/ 15 w 32"/>
                          <a:gd name="T65" fmla="*/ 4 h 16"/>
                          <a:gd name="T66" fmla="*/ 16 w 32"/>
                          <a:gd name="T67" fmla="*/ 4 h 16"/>
                          <a:gd name="T68" fmla="*/ 18 w 32"/>
                          <a:gd name="T69" fmla="*/ 4 h 16"/>
                          <a:gd name="T70" fmla="*/ 19 w 32"/>
                          <a:gd name="T71" fmla="*/ 3 h 16"/>
                          <a:gd name="T72" fmla="*/ 20 w 32"/>
                          <a:gd name="T73" fmla="*/ 2 h 16"/>
                          <a:gd name="T74" fmla="*/ 23 w 32"/>
                          <a:gd name="T75" fmla="*/ 2 h 16"/>
                          <a:gd name="T76" fmla="*/ 24 w 32"/>
                          <a:gd name="T77" fmla="*/ 1 h 16"/>
                          <a:gd name="T78" fmla="*/ 26 w 32"/>
                          <a:gd name="T79" fmla="*/ 0 h 16"/>
                          <a:gd name="T80" fmla="*/ 27 w 32"/>
                          <a:gd name="T81" fmla="*/ 0 h 16"/>
                          <a:gd name="T82" fmla="*/ 28 w 32"/>
                          <a:gd name="T83" fmla="*/ 0 h 16"/>
                          <a:gd name="T84" fmla="*/ 29 w 32"/>
                          <a:gd name="T85" fmla="*/ 0 h 16"/>
                          <a:gd name="T86" fmla="*/ 31 w 32"/>
                          <a:gd name="T87" fmla="*/ 0 h 16"/>
                          <a:gd name="T88" fmla="*/ 31 w 32"/>
                          <a:gd name="T89" fmla="*/ 1 h 16"/>
                          <a:gd name="T90" fmla="*/ 31 w 32"/>
                          <a:gd name="T91" fmla="*/ 2 h 16"/>
                          <a:gd name="T92" fmla="*/ 31 w 32"/>
                          <a:gd name="T93" fmla="*/ 3 h 16"/>
                          <a:gd name="T94" fmla="*/ 30 w 32"/>
                          <a:gd name="T95" fmla="*/ 4 h 16"/>
                          <a:gd name="T96" fmla="*/ 29 w 32"/>
                          <a:gd name="T97" fmla="*/ 4 h 16"/>
                          <a:gd name="T98" fmla="*/ 28 w 32"/>
                          <a:gd name="T99" fmla="*/ 4 h 16"/>
                          <a:gd name="T100" fmla="*/ 27 w 32"/>
                          <a:gd name="T101" fmla="*/ 6 h 16"/>
                          <a:gd name="T102" fmla="*/ 27 w 32"/>
                          <a:gd name="T103" fmla="*/ 7 h 16"/>
                          <a:gd name="T104" fmla="*/ 27 w 32"/>
                          <a:gd name="T105" fmla="*/ 8 h 16"/>
                          <a:gd name="T106" fmla="*/ 27 w 32"/>
                          <a:gd name="T107" fmla="*/ 9 h 16"/>
                          <a:gd name="T108" fmla="*/ 26 w 32"/>
                          <a:gd name="T109" fmla="*/ 9 h 16"/>
                          <a:gd name="T110" fmla="*/ 26 w 32"/>
                          <a:gd name="T111" fmla="*/ 10 h 16"/>
                          <a:gd name="T112" fmla="*/ 24 w 32"/>
                          <a:gd name="T113" fmla="*/ 11 h 16"/>
                          <a:gd name="T114" fmla="*/ 23 w 32"/>
                          <a:gd name="T115" fmla="*/ 11 h 16"/>
                          <a:gd name="T116" fmla="*/ 21 w 32"/>
                          <a:gd name="T117" fmla="*/ 11 h 16"/>
                          <a:gd name="T118" fmla="*/ 19 w 32"/>
                          <a:gd name="T119" fmla="*/ 11 h 16"/>
                          <a:gd name="T120" fmla="*/ 18 w 32"/>
                          <a:gd name="T121" fmla="*/ 11 h 16"/>
                          <a:gd name="T122" fmla="*/ 16 w 32"/>
                          <a:gd name="T123" fmla="*/ 11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  <a:cxn ang="0">
                            <a:pos x="T120" y="T121"/>
                          </a:cxn>
                          <a:cxn ang="0">
                            <a:pos x="T122" y="T123"/>
                          </a:cxn>
                        </a:cxnLst>
                        <a:rect l="0" t="0" r="r" b="b"/>
                        <a:pathLst>
                          <a:path w="32" h="16">
                            <a:moveTo>
                              <a:pt x="16" y="11"/>
                            </a:moveTo>
                            <a:lnTo>
                              <a:pt x="15" y="11"/>
                            </a:lnTo>
                            <a:lnTo>
                              <a:pt x="14" y="11"/>
                            </a:lnTo>
                            <a:lnTo>
                              <a:pt x="12" y="11"/>
                            </a:lnTo>
                            <a:lnTo>
                              <a:pt x="12" y="12"/>
                            </a:lnTo>
                            <a:lnTo>
                              <a:pt x="11" y="12"/>
                            </a:lnTo>
                            <a:lnTo>
                              <a:pt x="9" y="13"/>
                            </a:lnTo>
                            <a:lnTo>
                              <a:pt x="8" y="13"/>
                            </a:lnTo>
                            <a:lnTo>
                              <a:pt x="6" y="14"/>
                            </a:lnTo>
                            <a:lnTo>
                              <a:pt x="5" y="14"/>
                            </a:lnTo>
                            <a:lnTo>
                              <a:pt x="4" y="15"/>
                            </a:lnTo>
                            <a:lnTo>
                              <a:pt x="3" y="14"/>
                            </a:lnTo>
                            <a:lnTo>
                              <a:pt x="1" y="14"/>
                            </a:lnTo>
                            <a:lnTo>
                              <a:pt x="0" y="13"/>
                            </a:lnTo>
                            <a:lnTo>
                              <a:pt x="0" y="12"/>
                            </a:lnTo>
                            <a:lnTo>
                              <a:pt x="0" y="11"/>
                            </a:lnTo>
                            <a:lnTo>
                              <a:pt x="0" y="10"/>
                            </a:lnTo>
                            <a:lnTo>
                              <a:pt x="0" y="9"/>
                            </a:lnTo>
                            <a:lnTo>
                              <a:pt x="0" y="8"/>
                            </a:lnTo>
                            <a:lnTo>
                              <a:pt x="0" y="7"/>
                            </a:lnTo>
                            <a:lnTo>
                              <a:pt x="0" y="6"/>
                            </a:lnTo>
                            <a:lnTo>
                              <a:pt x="0" y="5"/>
                            </a:lnTo>
                            <a:lnTo>
                              <a:pt x="1" y="4"/>
                            </a:lnTo>
                            <a:lnTo>
                              <a:pt x="2" y="4"/>
                            </a:lnTo>
                            <a:lnTo>
                              <a:pt x="3" y="4"/>
                            </a:lnTo>
                            <a:lnTo>
                              <a:pt x="4" y="4"/>
                            </a:lnTo>
                            <a:lnTo>
                              <a:pt x="5" y="4"/>
                            </a:lnTo>
                            <a:lnTo>
                              <a:pt x="7" y="4"/>
                            </a:lnTo>
                            <a:lnTo>
                              <a:pt x="8" y="4"/>
                            </a:lnTo>
                            <a:lnTo>
                              <a:pt x="10" y="4"/>
                            </a:lnTo>
                            <a:lnTo>
                              <a:pt x="12" y="4"/>
                            </a:lnTo>
                            <a:lnTo>
                              <a:pt x="14" y="4"/>
                            </a:lnTo>
                            <a:lnTo>
                              <a:pt x="15" y="4"/>
                            </a:lnTo>
                            <a:lnTo>
                              <a:pt x="16" y="4"/>
                            </a:lnTo>
                            <a:lnTo>
                              <a:pt x="18" y="4"/>
                            </a:lnTo>
                            <a:lnTo>
                              <a:pt x="19" y="3"/>
                            </a:lnTo>
                            <a:lnTo>
                              <a:pt x="20" y="2"/>
                            </a:lnTo>
                            <a:lnTo>
                              <a:pt x="23" y="2"/>
                            </a:lnTo>
                            <a:lnTo>
                              <a:pt x="24" y="1"/>
                            </a:lnTo>
                            <a:lnTo>
                              <a:pt x="26" y="0"/>
                            </a:lnTo>
                            <a:lnTo>
                              <a:pt x="27" y="0"/>
                            </a:lnTo>
                            <a:lnTo>
                              <a:pt x="28" y="0"/>
                            </a:lnTo>
                            <a:lnTo>
                              <a:pt x="29" y="0"/>
                            </a:lnTo>
                            <a:lnTo>
                              <a:pt x="31" y="0"/>
                            </a:lnTo>
                            <a:lnTo>
                              <a:pt x="31" y="1"/>
                            </a:lnTo>
                            <a:lnTo>
                              <a:pt x="31" y="2"/>
                            </a:lnTo>
                            <a:lnTo>
                              <a:pt x="31" y="3"/>
                            </a:lnTo>
                            <a:lnTo>
                              <a:pt x="30" y="4"/>
                            </a:lnTo>
                            <a:lnTo>
                              <a:pt x="29" y="4"/>
                            </a:lnTo>
                            <a:lnTo>
                              <a:pt x="28" y="4"/>
                            </a:lnTo>
                            <a:lnTo>
                              <a:pt x="27" y="6"/>
                            </a:lnTo>
                            <a:lnTo>
                              <a:pt x="27" y="7"/>
                            </a:lnTo>
                            <a:lnTo>
                              <a:pt x="27" y="8"/>
                            </a:lnTo>
                            <a:lnTo>
                              <a:pt x="27" y="9"/>
                            </a:lnTo>
                            <a:lnTo>
                              <a:pt x="26" y="9"/>
                            </a:lnTo>
                            <a:lnTo>
                              <a:pt x="26" y="10"/>
                            </a:lnTo>
                            <a:lnTo>
                              <a:pt x="24" y="11"/>
                            </a:lnTo>
                            <a:lnTo>
                              <a:pt x="23" y="11"/>
                            </a:lnTo>
                            <a:lnTo>
                              <a:pt x="21" y="11"/>
                            </a:lnTo>
                            <a:lnTo>
                              <a:pt x="19" y="11"/>
                            </a:lnTo>
                            <a:lnTo>
                              <a:pt x="18" y="11"/>
                            </a:lnTo>
                            <a:lnTo>
                              <a:pt x="16" y="1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8" name="Freeform 113">
                        <a:extLst>
                          <a:ext uri="{FF2B5EF4-FFF2-40B4-BE49-F238E27FC236}">
                            <a16:creationId xmlns:a16="http://schemas.microsoft.com/office/drawing/2014/main" id="{28B804F7-6869-95A5-2820-2CC721B41A8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45" y="1830"/>
                        <a:ext cx="15" cy="15"/>
                      </a:xfrm>
                      <a:custGeom>
                        <a:avLst/>
                        <a:gdLst>
                          <a:gd name="T0" fmla="*/ 0 w 14"/>
                          <a:gd name="T1" fmla="*/ 0 h 14"/>
                          <a:gd name="T2" fmla="*/ 2 w 14"/>
                          <a:gd name="T3" fmla="*/ 13 h 14"/>
                          <a:gd name="T4" fmla="*/ 13 w 14"/>
                          <a:gd name="T5" fmla="*/ 0 h 14"/>
                          <a:gd name="T6" fmla="*/ 0 w 14"/>
                          <a:gd name="T7" fmla="*/ 0 h 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4" h="14">
                            <a:moveTo>
                              <a:pt x="0" y="0"/>
                            </a:moveTo>
                            <a:lnTo>
                              <a:pt x="2" y="13"/>
                            </a:lnTo>
                            <a:lnTo>
                              <a:pt x="13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09" name="Freeform 114">
                        <a:extLst>
                          <a:ext uri="{FF2B5EF4-FFF2-40B4-BE49-F238E27FC236}">
                            <a16:creationId xmlns:a16="http://schemas.microsoft.com/office/drawing/2014/main" id="{FA850CBC-C6D2-80A0-480A-9660F35636E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6" y="1848"/>
                        <a:ext cx="17" cy="25"/>
                      </a:xfrm>
                      <a:custGeom>
                        <a:avLst/>
                        <a:gdLst>
                          <a:gd name="T0" fmla="*/ 11 w 15"/>
                          <a:gd name="T1" fmla="*/ 0 h 23"/>
                          <a:gd name="T2" fmla="*/ 2 w 15"/>
                          <a:gd name="T3" fmla="*/ 6 h 23"/>
                          <a:gd name="T4" fmla="*/ 0 w 15"/>
                          <a:gd name="T5" fmla="*/ 17 h 23"/>
                          <a:gd name="T6" fmla="*/ 5 w 15"/>
                          <a:gd name="T7" fmla="*/ 22 h 23"/>
                          <a:gd name="T8" fmla="*/ 14 w 15"/>
                          <a:gd name="T9" fmla="*/ 11 h 23"/>
                          <a:gd name="T10" fmla="*/ 11 w 15"/>
                          <a:gd name="T11" fmla="*/ 0 h 2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5" h="23">
                            <a:moveTo>
                              <a:pt x="11" y="0"/>
                            </a:moveTo>
                            <a:lnTo>
                              <a:pt x="2" y="6"/>
                            </a:lnTo>
                            <a:lnTo>
                              <a:pt x="0" y="17"/>
                            </a:lnTo>
                            <a:lnTo>
                              <a:pt x="5" y="22"/>
                            </a:lnTo>
                            <a:lnTo>
                              <a:pt x="14" y="11"/>
                            </a:lnTo>
                            <a:lnTo>
                              <a:pt x="11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0" name="Freeform 115">
                        <a:extLst>
                          <a:ext uri="{FF2B5EF4-FFF2-40B4-BE49-F238E27FC236}">
                            <a16:creationId xmlns:a16="http://schemas.microsoft.com/office/drawing/2014/main" id="{B7DDA854-2EB2-95F0-3854-50161E63C1D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6" y="2220"/>
                        <a:ext cx="34" cy="22"/>
                      </a:xfrm>
                      <a:custGeom>
                        <a:avLst/>
                        <a:gdLst>
                          <a:gd name="T0" fmla="*/ 6 w 30"/>
                          <a:gd name="T1" fmla="*/ 19 h 20"/>
                          <a:gd name="T2" fmla="*/ 18 w 30"/>
                          <a:gd name="T3" fmla="*/ 19 h 20"/>
                          <a:gd name="T4" fmla="*/ 29 w 30"/>
                          <a:gd name="T5" fmla="*/ 10 h 20"/>
                          <a:gd name="T6" fmla="*/ 13 w 30"/>
                          <a:gd name="T7" fmla="*/ 0 h 20"/>
                          <a:gd name="T8" fmla="*/ 0 w 30"/>
                          <a:gd name="T9" fmla="*/ 2 h 20"/>
                          <a:gd name="T10" fmla="*/ 0 w 30"/>
                          <a:gd name="T11" fmla="*/ 14 h 20"/>
                          <a:gd name="T12" fmla="*/ 6 w 30"/>
                          <a:gd name="T13" fmla="*/ 19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30" h="20">
                            <a:moveTo>
                              <a:pt x="6" y="19"/>
                            </a:moveTo>
                            <a:lnTo>
                              <a:pt x="18" y="19"/>
                            </a:lnTo>
                            <a:lnTo>
                              <a:pt x="29" y="10"/>
                            </a:lnTo>
                            <a:lnTo>
                              <a:pt x="13" y="0"/>
                            </a:lnTo>
                            <a:lnTo>
                              <a:pt x="0" y="2"/>
                            </a:lnTo>
                            <a:lnTo>
                              <a:pt x="0" y="14"/>
                            </a:lnTo>
                            <a:lnTo>
                              <a:pt x="6" y="1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1" name="Freeform 116">
                        <a:extLst>
                          <a:ext uri="{FF2B5EF4-FFF2-40B4-BE49-F238E27FC236}">
                            <a16:creationId xmlns:a16="http://schemas.microsoft.com/office/drawing/2014/main" id="{EC09F773-EEDE-F3B1-07F7-D3EE7A48D47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53" y="3173"/>
                        <a:ext cx="15" cy="15"/>
                      </a:xfrm>
                      <a:custGeom>
                        <a:avLst/>
                        <a:gdLst>
                          <a:gd name="T0" fmla="*/ 7 w 14"/>
                          <a:gd name="T1" fmla="*/ 12 h 13"/>
                          <a:gd name="T2" fmla="*/ 7 w 14"/>
                          <a:gd name="T3" fmla="*/ 11 h 13"/>
                          <a:gd name="T4" fmla="*/ 8 w 14"/>
                          <a:gd name="T5" fmla="*/ 11 h 13"/>
                          <a:gd name="T6" fmla="*/ 9 w 14"/>
                          <a:gd name="T7" fmla="*/ 11 h 13"/>
                          <a:gd name="T8" fmla="*/ 10 w 14"/>
                          <a:gd name="T9" fmla="*/ 10 h 13"/>
                          <a:gd name="T10" fmla="*/ 11 w 14"/>
                          <a:gd name="T11" fmla="*/ 8 h 13"/>
                          <a:gd name="T12" fmla="*/ 13 w 14"/>
                          <a:gd name="T13" fmla="*/ 8 h 13"/>
                          <a:gd name="T14" fmla="*/ 13 w 14"/>
                          <a:gd name="T15" fmla="*/ 6 h 13"/>
                          <a:gd name="T16" fmla="*/ 13 w 14"/>
                          <a:gd name="T17" fmla="*/ 5 h 13"/>
                          <a:gd name="T18" fmla="*/ 13 w 14"/>
                          <a:gd name="T19" fmla="*/ 4 h 13"/>
                          <a:gd name="T20" fmla="*/ 13 w 14"/>
                          <a:gd name="T21" fmla="*/ 3 h 13"/>
                          <a:gd name="T22" fmla="*/ 11 w 14"/>
                          <a:gd name="T23" fmla="*/ 3 h 13"/>
                          <a:gd name="T24" fmla="*/ 11 w 14"/>
                          <a:gd name="T25" fmla="*/ 2 h 13"/>
                          <a:gd name="T26" fmla="*/ 11 w 14"/>
                          <a:gd name="T27" fmla="*/ 1 h 13"/>
                          <a:gd name="T28" fmla="*/ 10 w 14"/>
                          <a:gd name="T29" fmla="*/ 1 h 13"/>
                          <a:gd name="T30" fmla="*/ 9 w 14"/>
                          <a:gd name="T31" fmla="*/ 0 h 13"/>
                          <a:gd name="T32" fmla="*/ 8 w 14"/>
                          <a:gd name="T33" fmla="*/ 0 h 13"/>
                          <a:gd name="T34" fmla="*/ 7 w 14"/>
                          <a:gd name="T35" fmla="*/ 0 h 13"/>
                          <a:gd name="T36" fmla="*/ 4 w 14"/>
                          <a:gd name="T37" fmla="*/ 0 h 13"/>
                          <a:gd name="T38" fmla="*/ 3 w 14"/>
                          <a:gd name="T39" fmla="*/ 0 h 13"/>
                          <a:gd name="T40" fmla="*/ 2 w 14"/>
                          <a:gd name="T41" fmla="*/ 0 h 13"/>
                          <a:gd name="T42" fmla="*/ 2 w 14"/>
                          <a:gd name="T43" fmla="*/ 1 h 13"/>
                          <a:gd name="T44" fmla="*/ 1 w 14"/>
                          <a:gd name="T45" fmla="*/ 1 h 13"/>
                          <a:gd name="T46" fmla="*/ 1 w 14"/>
                          <a:gd name="T47" fmla="*/ 2 h 13"/>
                          <a:gd name="T48" fmla="*/ 1 w 14"/>
                          <a:gd name="T49" fmla="*/ 3 h 13"/>
                          <a:gd name="T50" fmla="*/ 0 w 14"/>
                          <a:gd name="T51" fmla="*/ 3 h 13"/>
                          <a:gd name="T52" fmla="*/ 0 w 14"/>
                          <a:gd name="T53" fmla="*/ 4 h 13"/>
                          <a:gd name="T54" fmla="*/ 0 w 14"/>
                          <a:gd name="T55" fmla="*/ 5 h 13"/>
                          <a:gd name="T56" fmla="*/ 0 w 14"/>
                          <a:gd name="T57" fmla="*/ 6 h 13"/>
                          <a:gd name="T58" fmla="*/ 0 w 14"/>
                          <a:gd name="T59" fmla="*/ 8 h 13"/>
                          <a:gd name="T60" fmla="*/ 1 w 14"/>
                          <a:gd name="T61" fmla="*/ 8 h 13"/>
                          <a:gd name="T62" fmla="*/ 2 w 14"/>
                          <a:gd name="T63" fmla="*/ 10 h 13"/>
                          <a:gd name="T64" fmla="*/ 2 w 14"/>
                          <a:gd name="T65" fmla="*/ 11 h 13"/>
                          <a:gd name="T66" fmla="*/ 3 w 14"/>
                          <a:gd name="T67" fmla="*/ 11 h 13"/>
                          <a:gd name="T68" fmla="*/ 4 w 14"/>
                          <a:gd name="T69" fmla="*/ 11 h 13"/>
                          <a:gd name="T70" fmla="*/ 7 w 14"/>
                          <a:gd name="T71" fmla="*/ 12 h 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</a:cxnLst>
                        <a:rect l="0" t="0" r="r" b="b"/>
                        <a:pathLst>
                          <a:path w="14" h="13">
                            <a:moveTo>
                              <a:pt x="7" y="12"/>
                            </a:moveTo>
                            <a:lnTo>
                              <a:pt x="7" y="11"/>
                            </a:lnTo>
                            <a:lnTo>
                              <a:pt x="8" y="11"/>
                            </a:lnTo>
                            <a:lnTo>
                              <a:pt x="9" y="11"/>
                            </a:lnTo>
                            <a:lnTo>
                              <a:pt x="10" y="10"/>
                            </a:lnTo>
                            <a:lnTo>
                              <a:pt x="11" y="8"/>
                            </a:lnTo>
                            <a:lnTo>
                              <a:pt x="13" y="8"/>
                            </a:lnTo>
                            <a:lnTo>
                              <a:pt x="13" y="6"/>
                            </a:lnTo>
                            <a:lnTo>
                              <a:pt x="13" y="5"/>
                            </a:lnTo>
                            <a:lnTo>
                              <a:pt x="13" y="4"/>
                            </a:lnTo>
                            <a:lnTo>
                              <a:pt x="13" y="3"/>
                            </a:lnTo>
                            <a:lnTo>
                              <a:pt x="11" y="3"/>
                            </a:lnTo>
                            <a:lnTo>
                              <a:pt x="11" y="2"/>
                            </a:lnTo>
                            <a:lnTo>
                              <a:pt x="11" y="1"/>
                            </a:lnTo>
                            <a:lnTo>
                              <a:pt x="10" y="1"/>
                            </a:lnTo>
                            <a:lnTo>
                              <a:pt x="9" y="0"/>
                            </a:lnTo>
                            <a:lnTo>
                              <a:pt x="8" y="0"/>
                            </a:lnTo>
                            <a:lnTo>
                              <a:pt x="7" y="0"/>
                            </a:lnTo>
                            <a:lnTo>
                              <a:pt x="4" y="0"/>
                            </a:lnTo>
                            <a:lnTo>
                              <a:pt x="3" y="0"/>
                            </a:lnTo>
                            <a:lnTo>
                              <a:pt x="2" y="0"/>
                            </a:lnTo>
                            <a:lnTo>
                              <a:pt x="2" y="1"/>
                            </a:lnTo>
                            <a:lnTo>
                              <a:pt x="1" y="1"/>
                            </a:lnTo>
                            <a:lnTo>
                              <a:pt x="1" y="2"/>
                            </a:lnTo>
                            <a:lnTo>
                              <a:pt x="1" y="3"/>
                            </a:lnTo>
                            <a:lnTo>
                              <a:pt x="0" y="3"/>
                            </a:lnTo>
                            <a:lnTo>
                              <a:pt x="0" y="4"/>
                            </a:lnTo>
                            <a:lnTo>
                              <a:pt x="0" y="5"/>
                            </a:lnTo>
                            <a:lnTo>
                              <a:pt x="0" y="6"/>
                            </a:lnTo>
                            <a:lnTo>
                              <a:pt x="0" y="8"/>
                            </a:lnTo>
                            <a:lnTo>
                              <a:pt x="1" y="8"/>
                            </a:lnTo>
                            <a:lnTo>
                              <a:pt x="2" y="10"/>
                            </a:lnTo>
                            <a:lnTo>
                              <a:pt x="2" y="11"/>
                            </a:lnTo>
                            <a:lnTo>
                              <a:pt x="3" y="11"/>
                            </a:lnTo>
                            <a:lnTo>
                              <a:pt x="4" y="11"/>
                            </a:lnTo>
                            <a:lnTo>
                              <a:pt x="7" y="1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2" name="Freeform 117">
                        <a:extLst>
                          <a:ext uri="{FF2B5EF4-FFF2-40B4-BE49-F238E27FC236}">
                            <a16:creationId xmlns:a16="http://schemas.microsoft.com/office/drawing/2014/main" id="{464EEBBB-6810-7A1A-E8F7-69C12167E7D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91" y="3168"/>
                        <a:ext cx="17" cy="18"/>
                      </a:xfrm>
                      <a:custGeom>
                        <a:avLst/>
                        <a:gdLst>
                          <a:gd name="T0" fmla="*/ 2 w 15"/>
                          <a:gd name="T1" fmla="*/ 5 h 16"/>
                          <a:gd name="T2" fmla="*/ 9 w 15"/>
                          <a:gd name="T3" fmla="*/ 0 h 16"/>
                          <a:gd name="T4" fmla="*/ 14 w 15"/>
                          <a:gd name="T5" fmla="*/ 5 h 16"/>
                          <a:gd name="T6" fmla="*/ 13 w 15"/>
                          <a:gd name="T7" fmla="*/ 15 h 16"/>
                          <a:gd name="T8" fmla="*/ 0 w 15"/>
                          <a:gd name="T9" fmla="*/ 11 h 16"/>
                          <a:gd name="T10" fmla="*/ 2 w 15"/>
                          <a:gd name="T11" fmla="*/ 5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5" h="16">
                            <a:moveTo>
                              <a:pt x="2" y="5"/>
                            </a:moveTo>
                            <a:lnTo>
                              <a:pt x="9" y="0"/>
                            </a:lnTo>
                            <a:lnTo>
                              <a:pt x="14" y="5"/>
                            </a:lnTo>
                            <a:lnTo>
                              <a:pt x="13" y="15"/>
                            </a:lnTo>
                            <a:lnTo>
                              <a:pt x="0" y="11"/>
                            </a:lnTo>
                            <a:lnTo>
                              <a:pt x="2" y="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3" name="Freeform 118">
                        <a:extLst>
                          <a:ext uri="{FF2B5EF4-FFF2-40B4-BE49-F238E27FC236}">
                            <a16:creationId xmlns:a16="http://schemas.microsoft.com/office/drawing/2014/main" id="{61DACC3E-7EC7-A25B-3BFB-297B1625080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01" y="2552"/>
                        <a:ext cx="29" cy="57"/>
                      </a:xfrm>
                      <a:custGeom>
                        <a:avLst/>
                        <a:gdLst>
                          <a:gd name="T0" fmla="*/ 12 w 25"/>
                          <a:gd name="T1" fmla="*/ 0 h 51"/>
                          <a:gd name="T2" fmla="*/ 2 w 25"/>
                          <a:gd name="T3" fmla="*/ 15 h 51"/>
                          <a:gd name="T4" fmla="*/ 0 w 25"/>
                          <a:gd name="T5" fmla="*/ 34 h 51"/>
                          <a:gd name="T6" fmla="*/ 16 w 25"/>
                          <a:gd name="T7" fmla="*/ 50 h 51"/>
                          <a:gd name="T8" fmla="*/ 24 w 25"/>
                          <a:gd name="T9" fmla="*/ 26 h 51"/>
                          <a:gd name="T10" fmla="*/ 12 w 25"/>
                          <a:gd name="T11" fmla="*/ 0 h 5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25" h="51">
                            <a:moveTo>
                              <a:pt x="12" y="0"/>
                            </a:moveTo>
                            <a:lnTo>
                              <a:pt x="2" y="15"/>
                            </a:lnTo>
                            <a:lnTo>
                              <a:pt x="0" y="34"/>
                            </a:lnTo>
                            <a:lnTo>
                              <a:pt x="16" y="50"/>
                            </a:lnTo>
                            <a:lnTo>
                              <a:pt x="24" y="26"/>
                            </a:lnTo>
                            <a:lnTo>
                              <a:pt x="12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4" name="Freeform 121">
                        <a:extLst>
                          <a:ext uri="{FF2B5EF4-FFF2-40B4-BE49-F238E27FC236}">
                            <a16:creationId xmlns:a16="http://schemas.microsoft.com/office/drawing/2014/main" id="{43704B7B-960A-9921-3677-661F32DE097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89" y="3046"/>
                        <a:ext cx="29" cy="27"/>
                      </a:xfrm>
                      <a:custGeom>
                        <a:avLst/>
                        <a:gdLst>
                          <a:gd name="T0" fmla="*/ 2 w 26"/>
                          <a:gd name="T1" fmla="*/ 0 h 24"/>
                          <a:gd name="T2" fmla="*/ 13 w 26"/>
                          <a:gd name="T3" fmla="*/ 2 h 24"/>
                          <a:gd name="T4" fmla="*/ 21 w 26"/>
                          <a:gd name="T5" fmla="*/ 10 h 24"/>
                          <a:gd name="T6" fmla="*/ 25 w 26"/>
                          <a:gd name="T7" fmla="*/ 21 h 24"/>
                          <a:gd name="T8" fmla="*/ 15 w 26"/>
                          <a:gd name="T9" fmla="*/ 23 h 24"/>
                          <a:gd name="T10" fmla="*/ 0 w 26"/>
                          <a:gd name="T11" fmla="*/ 9 h 24"/>
                          <a:gd name="T12" fmla="*/ 2 w 26"/>
                          <a:gd name="T13" fmla="*/ 0 h 2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6" h="24">
                            <a:moveTo>
                              <a:pt x="2" y="0"/>
                            </a:moveTo>
                            <a:lnTo>
                              <a:pt x="13" y="2"/>
                            </a:lnTo>
                            <a:lnTo>
                              <a:pt x="21" y="10"/>
                            </a:lnTo>
                            <a:lnTo>
                              <a:pt x="25" y="21"/>
                            </a:lnTo>
                            <a:lnTo>
                              <a:pt x="15" y="23"/>
                            </a:lnTo>
                            <a:lnTo>
                              <a:pt x="0" y="9"/>
                            </a:lnTo>
                            <a:lnTo>
                              <a:pt x="2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5" name="Freeform 122">
                        <a:extLst>
                          <a:ext uri="{FF2B5EF4-FFF2-40B4-BE49-F238E27FC236}">
                            <a16:creationId xmlns:a16="http://schemas.microsoft.com/office/drawing/2014/main" id="{409B4F9C-BCB7-D5A8-198A-59BA07B1F49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12" y="3196"/>
                        <a:ext cx="25" cy="18"/>
                      </a:xfrm>
                      <a:custGeom>
                        <a:avLst/>
                        <a:gdLst>
                          <a:gd name="T0" fmla="*/ 3 w 21"/>
                          <a:gd name="T1" fmla="*/ 2 h 15"/>
                          <a:gd name="T2" fmla="*/ 0 w 21"/>
                          <a:gd name="T3" fmla="*/ 14 h 15"/>
                          <a:gd name="T4" fmla="*/ 16 w 21"/>
                          <a:gd name="T5" fmla="*/ 8 h 15"/>
                          <a:gd name="T6" fmla="*/ 20 w 21"/>
                          <a:gd name="T7" fmla="*/ 0 h 15"/>
                          <a:gd name="T8" fmla="*/ 3 w 21"/>
                          <a:gd name="T9" fmla="*/ 2 h 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1" h="15">
                            <a:moveTo>
                              <a:pt x="3" y="2"/>
                            </a:moveTo>
                            <a:lnTo>
                              <a:pt x="0" y="14"/>
                            </a:lnTo>
                            <a:lnTo>
                              <a:pt x="16" y="8"/>
                            </a:lnTo>
                            <a:lnTo>
                              <a:pt x="20" y="0"/>
                            </a:lnTo>
                            <a:lnTo>
                              <a:pt x="3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6" name="Freeform 123">
                        <a:extLst>
                          <a:ext uri="{FF2B5EF4-FFF2-40B4-BE49-F238E27FC236}">
                            <a16:creationId xmlns:a16="http://schemas.microsoft.com/office/drawing/2014/main" id="{DCFFC769-8CAB-3E6D-3CB6-457E6B82AA4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02" y="3052"/>
                        <a:ext cx="32" cy="17"/>
                      </a:xfrm>
                      <a:custGeom>
                        <a:avLst/>
                        <a:gdLst>
                          <a:gd name="T0" fmla="*/ 14 w 28"/>
                          <a:gd name="T1" fmla="*/ 13 h 14"/>
                          <a:gd name="T2" fmla="*/ 11 w 28"/>
                          <a:gd name="T3" fmla="*/ 13 h 14"/>
                          <a:gd name="T4" fmla="*/ 10 w 28"/>
                          <a:gd name="T5" fmla="*/ 13 h 14"/>
                          <a:gd name="T6" fmla="*/ 8 w 28"/>
                          <a:gd name="T7" fmla="*/ 13 h 14"/>
                          <a:gd name="T8" fmla="*/ 6 w 28"/>
                          <a:gd name="T9" fmla="*/ 13 h 14"/>
                          <a:gd name="T10" fmla="*/ 5 w 28"/>
                          <a:gd name="T11" fmla="*/ 13 h 14"/>
                          <a:gd name="T12" fmla="*/ 3 w 28"/>
                          <a:gd name="T13" fmla="*/ 13 h 14"/>
                          <a:gd name="T14" fmla="*/ 2 w 28"/>
                          <a:gd name="T15" fmla="*/ 13 h 14"/>
                          <a:gd name="T16" fmla="*/ 1 w 28"/>
                          <a:gd name="T17" fmla="*/ 13 h 14"/>
                          <a:gd name="T18" fmla="*/ 0 w 28"/>
                          <a:gd name="T19" fmla="*/ 10 h 14"/>
                          <a:gd name="T20" fmla="*/ 0 w 28"/>
                          <a:gd name="T21" fmla="*/ 7 h 14"/>
                          <a:gd name="T22" fmla="*/ 0 w 28"/>
                          <a:gd name="T23" fmla="*/ 5 h 14"/>
                          <a:gd name="T24" fmla="*/ 1 w 28"/>
                          <a:gd name="T25" fmla="*/ 5 h 14"/>
                          <a:gd name="T26" fmla="*/ 2 w 28"/>
                          <a:gd name="T27" fmla="*/ 2 h 14"/>
                          <a:gd name="T28" fmla="*/ 3 w 28"/>
                          <a:gd name="T29" fmla="*/ 2 h 14"/>
                          <a:gd name="T30" fmla="*/ 3 w 28"/>
                          <a:gd name="T31" fmla="*/ 0 h 14"/>
                          <a:gd name="T32" fmla="*/ 5 w 28"/>
                          <a:gd name="T33" fmla="*/ 0 h 14"/>
                          <a:gd name="T34" fmla="*/ 6 w 28"/>
                          <a:gd name="T35" fmla="*/ 0 h 14"/>
                          <a:gd name="T36" fmla="*/ 8 w 28"/>
                          <a:gd name="T37" fmla="*/ 0 h 14"/>
                          <a:gd name="T38" fmla="*/ 10 w 28"/>
                          <a:gd name="T39" fmla="*/ 0 h 14"/>
                          <a:gd name="T40" fmla="*/ 11 w 28"/>
                          <a:gd name="T41" fmla="*/ 0 h 14"/>
                          <a:gd name="T42" fmla="*/ 14 w 28"/>
                          <a:gd name="T43" fmla="*/ 0 h 14"/>
                          <a:gd name="T44" fmla="*/ 17 w 28"/>
                          <a:gd name="T45" fmla="*/ 0 h 14"/>
                          <a:gd name="T46" fmla="*/ 18 w 28"/>
                          <a:gd name="T47" fmla="*/ 0 h 14"/>
                          <a:gd name="T48" fmla="*/ 20 w 28"/>
                          <a:gd name="T49" fmla="*/ 0 h 14"/>
                          <a:gd name="T50" fmla="*/ 21 w 28"/>
                          <a:gd name="T51" fmla="*/ 0 h 14"/>
                          <a:gd name="T52" fmla="*/ 23 w 28"/>
                          <a:gd name="T53" fmla="*/ 0 h 14"/>
                          <a:gd name="T54" fmla="*/ 24 w 28"/>
                          <a:gd name="T55" fmla="*/ 2 h 14"/>
                          <a:gd name="T56" fmla="*/ 25 w 28"/>
                          <a:gd name="T57" fmla="*/ 5 h 14"/>
                          <a:gd name="T58" fmla="*/ 26 w 28"/>
                          <a:gd name="T59" fmla="*/ 5 h 14"/>
                          <a:gd name="T60" fmla="*/ 26 w 28"/>
                          <a:gd name="T61" fmla="*/ 7 h 14"/>
                          <a:gd name="T62" fmla="*/ 27 w 28"/>
                          <a:gd name="T63" fmla="*/ 7 h 14"/>
                          <a:gd name="T64" fmla="*/ 26 w 28"/>
                          <a:gd name="T65" fmla="*/ 10 h 14"/>
                          <a:gd name="T66" fmla="*/ 25 w 28"/>
                          <a:gd name="T67" fmla="*/ 13 h 14"/>
                          <a:gd name="T68" fmla="*/ 24 w 28"/>
                          <a:gd name="T69" fmla="*/ 13 h 14"/>
                          <a:gd name="T70" fmla="*/ 23 w 28"/>
                          <a:gd name="T71" fmla="*/ 13 h 14"/>
                          <a:gd name="T72" fmla="*/ 21 w 28"/>
                          <a:gd name="T73" fmla="*/ 13 h 14"/>
                          <a:gd name="T74" fmla="*/ 20 w 28"/>
                          <a:gd name="T75" fmla="*/ 13 h 14"/>
                          <a:gd name="T76" fmla="*/ 18 w 28"/>
                          <a:gd name="T77" fmla="*/ 13 h 14"/>
                          <a:gd name="T78" fmla="*/ 17 w 28"/>
                          <a:gd name="T79" fmla="*/ 13 h 14"/>
                          <a:gd name="T80" fmla="*/ 14 w 28"/>
                          <a:gd name="T81" fmla="*/ 13 h 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</a:cxnLst>
                        <a:rect l="0" t="0" r="r" b="b"/>
                        <a:pathLst>
                          <a:path w="28" h="14">
                            <a:moveTo>
                              <a:pt x="14" y="13"/>
                            </a:moveTo>
                            <a:lnTo>
                              <a:pt x="11" y="13"/>
                            </a:lnTo>
                            <a:lnTo>
                              <a:pt x="10" y="13"/>
                            </a:lnTo>
                            <a:lnTo>
                              <a:pt x="8" y="13"/>
                            </a:lnTo>
                            <a:lnTo>
                              <a:pt x="6" y="13"/>
                            </a:lnTo>
                            <a:lnTo>
                              <a:pt x="5" y="13"/>
                            </a:lnTo>
                            <a:lnTo>
                              <a:pt x="3" y="13"/>
                            </a:lnTo>
                            <a:lnTo>
                              <a:pt x="2" y="13"/>
                            </a:lnTo>
                            <a:lnTo>
                              <a:pt x="1" y="13"/>
                            </a:lnTo>
                            <a:lnTo>
                              <a:pt x="0" y="10"/>
                            </a:lnTo>
                            <a:lnTo>
                              <a:pt x="0" y="7"/>
                            </a:lnTo>
                            <a:lnTo>
                              <a:pt x="0" y="5"/>
                            </a:lnTo>
                            <a:lnTo>
                              <a:pt x="1" y="5"/>
                            </a:lnTo>
                            <a:lnTo>
                              <a:pt x="2" y="2"/>
                            </a:lnTo>
                            <a:lnTo>
                              <a:pt x="3" y="2"/>
                            </a:lnTo>
                            <a:lnTo>
                              <a:pt x="3" y="0"/>
                            </a:lnTo>
                            <a:lnTo>
                              <a:pt x="5" y="0"/>
                            </a:lnTo>
                            <a:lnTo>
                              <a:pt x="6" y="0"/>
                            </a:lnTo>
                            <a:lnTo>
                              <a:pt x="8" y="0"/>
                            </a:lnTo>
                            <a:lnTo>
                              <a:pt x="10" y="0"/>
                            </a:lnTo>
                            <a:lnTo>
                              <a:pt x="11" y="0"/>
                            </a:lnTo>
                            <a:lnTo>
                              <a:pt x="14" y="0"/>
                            </a:lnTo>
                            <a:lnTo>
                              <a:pt x="17" y="0"/>
                            </a:lnTo>
                            <a:lnTo>
                              <a:pt x="18" y="0"/>
                            </a:lnTo>
                            <a:lnTo>
                              <a:pt x="20" y="0"/>
                            </a:lnTo>
                            <a:lnTo>
                              <a:pt x="21" y="0"/>
                            </a:lnTo>
                            <a:lnTo>
                              <a:pt x="23" y="0"/>
                            </a:lnTo>
                            <a:lnTo>
                              <a:pt x="24" y="2"/>
                            </a:lnTo>
                            <a:lnTo>
                              <a:pt x="25" y="5"/>
                            </a:lnTo>
                            <a:lnTo>
                              <a:pt x="26" y="5"/>
                            </a:lnTo>
                            <a:lnTo>
                              <a:pt x="26" y="7"/>
                            </a:lnTo>
                            <a:lnTo>
                              <a:pt x="27" y="7"/>
                            </a:lnTo>
                            <a:lnTo>
                              <a:pt x="26" y="10"/>
                            </a:lnTo>
                            <a:lnTo>
                              <a:pt x="25" y="13"/>
                            </a:lnTo>
                            <a:lnTo>
                              <a:pt x="24" y="13"/>
                            </a:lnTo>
                            <a:lnTo>
                              <a:pt x="23" y="13"/>
                            </a:lnTo>
                            <a:lnTo>
                              <a:pt x="21" y="13"/>
                            </a:lnTo>
                            <a:lnTo>
                              <a:pt x="20" y="13"/>
                            </a:lnTo>
                            <a:lnTo>
                              <a:pt x="18" y="13"/>
                            </a:lnTo>
                            <a:lnTo>
                              <a:pt x="17" y="13"/>
                            </a:lnTo>
                            <a:lnTo>
                              <a:pt x="14" y="1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7" name="Freeform 124">
                        <a:extLst>
                          <a:ext uri="{FF2B5EF4-FFF2-40B4-BE49-F238E27FC236}">
                            <a16:creationId xmlns:a16="http://schemas.microsoft.com/office/drawing/2014/main" id="{6FE5C4B2-BBB0-1F63-3ADA-1B4A67BEFA8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25" y="2649"/>
                        <a:ext cx="33" cy="48"/>
                      </a:xfrm>
                      <a:custGeom>
                        <a:avLst/>
                        <a:gdLst>
                          <a:gd name="T0" fmla="*/ 9 w 29"/>
                          <a:gd name="T1" fmla="*/ 9 h 43"/>
                          <a:gd name="T2" fmla="*/ 0 w 29"/>
                          <a:gd name="T3" fmla="*/ 23 h 43"/>
                          <a:gd name="T4" fmla="*/ 2 w 29"/>
                          <a:gd name="T5" fmla="*/ 42 h 43"/>
                          <a:gd name="T6" fmla="*/ 14 w 29"/>
                          <a:gd name="T7" fmla="*/ 42 h 43"/>
                          <a:gd name="T8" fmla="*/ 28 w 29"/>
                          <a:gd name="T9" fmla="*/ 25 h 43"/>
                          <a:gd name="T10" fmla="*/ 19 w 29"/>
                          <a:gd name="T11" fmla="*/ 0 h 43"/>
                          <a:gd name="T12" fmla="*/ 9 w 29"/>
                          <a:gd name="T13" fmla="*/ 9 h 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9" h="43">
                            <a:moveTo>
                              <a:pt x="9" y="9"/>
                            </a:moveTo>
                            <a:lnTo>
                              <a:pt x="0" y="23"/>
                            </a:lnTo>
                            <a:lnTo>
                              <a:pt x="2" y="42"/>
                            </a:lnTo>
                            <a:lnTo>
                              <a:pt x="14" y="42"/>
                            </a:lnTo>
                            <a:lnTo>
                              <a:pt x="28" y="25"/>
                            </a:lnTo>
                            <a:lnTo>
                              <a:pt x="19" y="0"/>
                            </a:lnTo>
                            <a:lnTo>
                              <a:pt x="9" y="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8" name="Freeform 125">
                        <a:extLst>
                          <a:ext uri="{FF2B5EF4-FFF2-40B4-BE49-F238E27FC236}">
                            <a16:creationId xmlns:a16="http://schemas.microsoft.com/office/drawing/2014/main" id="{AFA322C7-468F-335E-32A3-B2022975388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17" y="2774"/>
                        <a:ext cx="32" cy="30"/>
                      </a:xfrm>
                      <a:custGeom>
                        <a:avLst/>
                        <a:gdLst>
                          <a:gd name="T0" fmla="*/ 16 w 28"/>
                          <a:gd name="T1" fmla="*/ 5 h 26"/>
                          <a:gd name="T2" fmla="*/ 2 w 28"/>
                          <a:gd name="T3" fmla="*/ 0 h 26"/>
                          <a:gd name="T4" fmla="*/ 0 w 28"/>
                          <a:gd name="T5" fmla="*/ 12 h 26"/>
                          <a:gd name="T6" fmla="*/ 9 w 28"/>
                          <a:gd name="T7" fmla="*/ 22 h 26"/>
                          <a:gd name="T8" fmla="*/ 17 w 28"/>
                          <a:gd name="T9" fmla="*/ 25 h 26"/>
                          <a:gd name="T10" fmla="*/ 18 w 28"/>
                          <a:gd name="T11" fmla="*/ 25 h 26"/>
                          <a:gd name="T12" fmla="*/ 19 w 28"/>
                          <a:gd name="T13" fmla="*/ 25 h 26"/>
                          <a:gd name="T14" fmla="*/ 20 w 28"/>
                          <a:gd name="T15" fmla="*/ 25 h 26"/>
                          <a:gd name="T16" fmla="*/ 21 w 28"/>
                          <a:gd name="T17" fmla="*/ 24 h 26"/>
                          <a:gd name="T18" fmla="*/ 23 w 28"/>
                          <a:gd name="T19" fmla="*/ 23 h 26"/>
                          <a:gd name="T20" fmla="*/ 24 w 28"/>
                          <a:gd name="T21" fmla="*/ 22 h 26"/>
                          <a:gd name="T22" fmla="*/ 25 w 28"/>
                          <a:gd name="T23" fmla="*/ 22 h 26"/>
                          <a:gd name="T24" fmla="*/ 26 w 28"/>
                          <a:gd name="T25" fmla="*/ 21 h 26"/>
                          <a:gd name="T26" fmla="*/ 27 w 28"/>
                          <a:gd name="T27" fmla="*/ 19 h 26"/>
                          <a:gd name="T28" fmla="*/ 27 w 28"/>
                          <a:gd name="T29" fmla="*/ 18 h 26"/>
                          <a:gd name="T30" fmla="*/ 27 w 28"/>
                          <a:gd name="T31" fmla="*/ 16 h 26"/>
                          <a:gd name="T32" fmla="*/ 26 w 28"/>
                          <a:gd name="T33" fmla="*/ 15 h 26"/>
                          <a:gd name="T34" fmla="*/ 25 w 28"/>
                          <a:gd name="T35" fmla="*/ 13 h 26"/>
                          <a:gd name="T36" fmla="*/ 24 w 28"/>
                          <a:gd name="T37" fmla="*/ 11 h 26"/>
                          <a:gd name="T38" fmla="*/ 23 w 28"/>
                          <a:gd name="T39" fmla="*/ 10 h 26"/>
                          <a:gd name="T40" fmla="*/ 21 w 28"/>
                          <a:gd name="T41" fmla="*/ 9 h 26"/>
                          <a:gd name="T42" fmla="*/ 20 w 28"/>
                          <a:gd name="T43" fmla="*/ 8 h 26"/>
                          <a:gd name="T44" fmla="*/ 19 w 28"/>
                          <a:gd name="T45" fmla="*/ 8 h 26"/>
                          <a:gd name="T46" fmla="*/ 18 w 28"/>
                          <a:gd name="T47" fmla="*/ 7 h 26"/>
                          <a:gd name="T48" fmla="*/ 17 w 28"/>
                          <a:gd name="T49" fmla="*/ 6 h 26"/>
                          <a:gd name="T50" fmla="*/ 16 w 28"/>
                          <a:gd name="T51" fmla="*/ 6 h 26"/>
                          <a:gd name="T52" fmla="*/ 16 w 28"/>
                          <a:gd name="T53" fmla="*/ 5 h 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</a:cxnLst>
                        <a:rect l="0" t="0" r="r" b="b"/>
                        <a:pathLst>
                          <a:path w="28" h="26">
                            <a:moveTo>
                              <a:pt x="16" y="5"/>
                            </a:moveTo>
                            <a:lnTo>
                              <a:pt x="2" y="0"/>
                            </a:lnTo>
                            <a:lnTo>
                              <a:pt x="0" y="12"/>
                            </a:lnTo>
                            <a:lnTo>
                              <a:pt x="9" y="22"/>
                            </a:lnTo>
                            <a:lnTo>
                              <a:pt x="17" y="25"/>
                            </a:lnTo>
                            <a:lnTo>
                              <a:pt x="18" y="25"/>
                            </a:lnTo>
                            <a:lnTo>
                              <a:pt x="19" y="25"/>
                            </a:lnTo>
                            <a:lnTo>
                              <a:pt x="20" y="25"/>
                            </a:lnTo>
                            <a:lnTo>
                              <a:pt x="21" y="24"/>
                            </a:lnTo>
                            <a:lnTo>
                              <a:pt x="23" y="23"/>
                            </a:lnTo>
                            <a:lnTo>
                              <a:pt x="24" y="22"/>
                            </a:lnTo>
                            <a:lnTo>
                              <a:pt x="25" y="22"/>
                            </a:lnTo>
                            <a:lnTo>
                              <a:pt x="26" y="21"/>
                            </a:lnTo>
                            <a:lnTo>
                              <a:pt x="27" y="19"/>
                            </a:lnTo>
                            <a:lnTo>
                              <a:pt x="27" y="18"/>
                            </a:lnTo>
                            <a:lnTo>
                              <a:pt x="27" y="16"/>
                            </a:lnTo>
                            <a:lnTo>
                              <a:pt x="26" y="15"/>
                            </a:lnTo>
                            <a:lnTo>
                              <a:pt x="25" y="13"/>
                            </a:lnTo>
                            <a:lnTo>
                              <a:pt x="24" y="11"/>
                            </a:lnTo>
                            <a:lnTo>
                              <a:pt x="23" y="10"/>
                            </a:lnTo>
                            <a:lnTo>
                              <a:pt x="21" y="9"/>
                            </a:lnTo>
                            <a:lnTo>
                              <a:pt x="20" y="8"/>
                            </a:lnTo>
                            <a:lnTo>
                              <a:pt x="19" y="8"/>
                            </a:lnTo>
                            <a:lnTo>
                              <a:pt x="18" y="7"/>
                            </a:lnTo>
                            <a:lnTo>
                              <a:pt x="17" y="6"/>
                            </a:lnTo>
                            <a:lnTo>
                              <a:pt x="16" y="6"/>
                            </a:lnTo>
                            <a:lnTo>
                              <a:pt x="16" y="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9" name="Freeform 126">
                        <a:extLst>
                          <a:ext uri="{FF2B5EF4-FFF2-40B4-BE49-F238E27FC236}">
                            <a16:creationId xmlns:a16="http://schemas.microsoft.com/office/drawing/2014/main" id="{4A96C5C3-6711-55C1-8607-828F73F90BB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60" y="2763"/>
                        <a:ext cx="36" cy="26"/>
                      </a:xfrm>
                      <a:custGeom>
                        <a:avLst/>
                        <a:gdLst>
                          <a:gd name="T0" fmla="*/ 2 w 32"/>
                          <a:gd name="T1" fmla="*/ 3 h 24"/>
                          <a:gd name="T2" fmla="*/ 0 w 32"/>
                          <a:gd name="T3" fmla="*/ 15 h 24"/>
                          <a:gd name="T4" fmla="*/ 11 w 32"/>
                          <a:gd name="T5" fmla="*/ 21 h 24"/>
                          <a:gd name="T6" fmla="*/ 31 w 32"/>
                          <a:gd name="T7" fmla="*/ 23 h 24"/>
                          <a:gd name="T8" fmla="*/ 31 w 32"/>
                          <a:gd name="T9" fmla="*/ 9 h 24"/>
                          <a:gd name="T10" fmla="*/ 16 w 32"/>
                          <a:gd name="T11" fmla="*/ 0 h 24"/>
                          <a:gd name="T12" fmla="*/ 2 w 32"/>
                          <a:gd name="T13" fmla="*/ 3 h 2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32" h="24">
                            <a:moveTo>
                              <a:pt x="2" y="3"/>
                            </a:moveTo>
                            <a:lnTo>
                              <a:pt x="0" y="15"/>
                            </a:lnTo>
                            <a:lnTo>
                              <a:pt x="11" y="21"/>
                            </a:lnTo>
                            <a:lnTo>
                              <a:pt x="31" y="23"/>
                            </a:lnTo>
                            <a:lnTo>
                              <a:pt x="31" y="9"/>
                            </a:lnTo>
                            <a:lnTo>
                              <a:pt x="16" y="0"/>
                            </a:lnTo>
                            <a:lnTo>
                              <a:pt x="2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0" name="Freeform 127">
                        <a:extLst>
                          <a:ext uri="{FF2B5EF4-FFF2-40B4-BE49-F238E27FC236}">
                            <a16:creationId xmlns:a16="http://schemas.microsoft.com/office/drawing/2014/main" id="{48D0E6AC-2A87-8AF1-A6A9-B2240E2903E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54" y="2806"/>
                        <a:ext cx="25" cy="23"/>
                      </a:xfrm>
                      <a:custGeom>
                        <a:avLst/>
                        <a:gdLst>
                          <a:gd name="T0" fmla="*/ 4 w 21"/>
                          <a:gd name="T1" fmla="*/ 0 h 20"/>
                          <a:gd name="T2" fmla="*/ 0 w 21"/>
                          <a:gd name="T3" fmla="*/ 12 h 20"/>
                          <a:gd name="T4" fmla="*/ 4 w 21"/>
                          <a:gd name="T5" fmla="*/ 19 h 20"/>
                          <a:gd name="T6" fmla="*/ 20 w 21"/>
                          <a:gd name="T7" fmla="*/ 15 h 20"/>
                          <a:gd name="T8" fmla="*/ 16 w 21"/>
                          <a:gd name="T9" fmla="*/ 4 h 20"/>
                          <a:gd name="T10" fmla="*/ 4 w 21"/>
                          <a:gd name="T11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21" h="20">
                            <a:moveTo>
                              <a:pt x="4" y="0"/>
                            </a:moveTo>
                            <a:lnTo>
                              <a:pt x="0" y="12"/>
                            </a:lnTo>
                            <a:lnTo>
                              <a:pt x="4" y="19"/>
                            </a:lnTo>
                            <a:lnTo>
                              <a:pt x="20" y="15"/>
                            </a:lnTo>
                            <a:lnTo>
                              <a:pt x="16" y="4"/>
                            </a:lnTo>
                            <a:lnTo>
                              <a:pt x="4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1" name="Freeform 128">
                        <a:extLst>
                          <a:ext uri="{FF2B5EF4-FFF2-40B4-BE49-F238E27FC236}">
                            <a16:creationId xmlns:a16="http://schemas.microsoft.com/office/drawing/2014/main" id="{9B800534-52D6-7536-213F-B92BA103CCB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97" y="2801"/>
                        <a:ext cx="20" cy="17"/>
                      </a:xfrm>
                      <a:custGeom>
                        <a:avLst/>
                        <a:gdLst>
                          <a:gd name="T0" fmla="*/ 0 w 19"/>
                          <a:gd name="T1" fmla="*/ 3 h 14"/>
                          <a:gd name="T2" fmla="*/ 3 w 19"/>
                          <a:gd name="T3" fmla="*/ 13 h 14"/>
                          <a:gd name="T4" fmla="*/ 10 w 19"/>
                          <a:gd name="T5" fmla="*/ 13 h 14"/>
                          <a:gd name="T6" fmla="*/ 16 w 19"/>
                          <a:gd name="T7" fmla="*/ 9 h 14"/>
                          <a:gd name="T8" fmla="*/ 18 w 19"/>
                          <a:gd name="T9" fmla="*/ 0 h 14"/>
                          <a:gd name="T10" fmla="*/ 8 w 19"/>
                          <a:gd name="T11" fmla="*/ 0 h 14"/>
                          <a:gd name="T12" fmla="*/ 0 w 19"/>
                          <a:gd name="T13" fmla="*/ 3 h 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19" h="14">
                            <a:moveTo>
                              <a:pt x="0" y="3"/>
                            </a:moveTo>
                            <a:lnTo>
                              <a:pt x="3" y="13"/>
                            </a:lnTo>
                            <a:lnTo>
                              <a:pt x="10" y="13"/>
                            </a:lnTo>
                            <a:lnTo>
                              <a:pt x="16" y="9"/>
                            </a:lnTo>
                            <a:lnTo>
                              <a:pt x="18" y="0"/>
                            </a:lnTo>
                            <a:lnTo>
                              <a:pt x="8" y="0"/>
                            </a:lnTo>
                            <a:lnTo>
                              <a:pt x="0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2" name="Freeform 129">
                        <a:extLst>
                          <a:ext uri="{FF2B5EF4-FFF2-40B4-BE49-F238E27FC236}">
                            <a16:creationId xmlns:a16="http://schemas.microsoft.com/office/drawing/2014/main" id="{7F7BFD04-D782-7813-19CB-6CABF94F7FD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49" y="2849"/>
                        <a:ext cx="30" cy="42"/>
                      </a:xfrm>
                      <a:custGeom>
                        <a:avLst/>
                        <a:gdLst>
                          <a:gd name="T0" fmla="*/ 18 w 27"/>
                          <a:gd name="T1" fmla="*/ 0 h 37"/>
                          <a:gd name="T2" fmla="*/ 8 w 27"/>
                          <a:gd name="T3" fmla="*/ 11 h 37"/>
                          <a:gd name="T4" fmla="*/ 3 w 27"/>
                          <a:gd name="T5" fmla="*/ 27 h 37"/>
                          <a:gd name="T6" fmla="*/ 0 w 27"/>
                          <a:gd name="T7" fmla="*/ 36 h 37"/>
                          <a:gd name="T8" fmla="*/ 13 w 27"/>
                          <a:gd name="T9" fmla="*/ 32 h 37"/>
                          <a:gd name="T10" fmla="*/ 20 w 27"/>
                          <a:gd name="T11" fmla="*/ 19 h 37"/>
                          <a:gd name="T12" fmla="*/ 26 w 27"/>
                          <a:gd name="T13" fmla="*/ 5 h 37"/>
                          <a:gd name="T14" fmla="*/ 18 w 27"/>
                          <a:gd name="T15" fmla="*/ 0 h 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7" h="37">
                            <a:moveTo>
                              <a:pt x="18" y="0"/>
                            </a:moveTo>
                            <a:lnTo>
                              <a:pt x="8" y="11"/>
                            </a:lnTo>
                            <a:lnTo>
                              <a:pt x="3" y="27"/>
                            </a:lnTo>
                            <a:lnTo>
                              <a:pt x="0" y="36"/>
                            </a:lnTo>
                            <a:lnTo>
                              <a:pt x="13" y="32"/>
                            </a:lnTo>
                            <a:lnTo>
                              <a:pt x="20" y="19"/>
                            </a:lnTo>
                            <a:lnTo>
                              <a:pt x="26" y="5"/>
                            </a:lnTo>
                            <a:lnTo>
                              <a:pt x="18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3" name="Freeform 130">
                        <a:extLst>
                          <a:ext uri="{FF2B5EF4-FFF2-40B4-BE49-F238E27FC236}">
                            <a16:creationId xmlns:a16="http://schemas.microsoft.com/office/drawing/2014/main" id="{989B5918-9102-5C48-3561-6B72892960A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80" y="2826"/>
                        <a:ext cx="17" cy="17"/>
                      </a:xfrm>
                      <a:custGeom>
                        <a:avLst/>
                        <a:gdLst>
                          <a:gd name="T0" fmla="*/ 7 w 14"/>
                          <a:gd name="T1" fmla="*/ 14 h 15"/>
                          <a:gd name="T2" fmla="*/ 5 w 14"/>
                          <a:gd name="T3" fmla="*/ 14 h 15"/>
                          <a:gd name="T4" fmla="*/ 3 w 14"/>
                          <a:gd name="T5" fmla="*/ 14 h 15"/>
                          <a:gd name="T6" fmla="*/ 2 w 14"/>
                          <a:gd name="T7" fmla="*/ 14 h 15"/>
                          <a:gd name="T8" fmla="*/ 2 w 14"/>
                          <a:gd name="T9" fmla="*/ 12 h 15"/>
                          <a:gd name="T10" fmla="*/ 1 w 14"/>
                          <a:gd name="T11" fmla="*/ 11 h 15"/>
                          <a:gd name="T12" fmla="*/ 0 w 14"/>
                          <a:gd name="T13" fmla="*/ 11 h 15"/>
                          <a:gd name="T14" fmla="*/ 0 w 14"/>
                          <a:gd name="T15" fmla="*/ 10 h 15"/>
                          <a:gd name="T16" fmla="*/ 0 w 14"/>
                          <a:gd name="T17" fmla="*/ 9 h 15"/>
                          <a:gd name="T18" fmla="*/ 0 w 14"/>
                          <a:gd name="T19" fmla="*/ 7 h 15"/>
                          <a:gd name="T20" fmla="*/ 0 w 14"/>
                          <a:gd name="T21" fmla="*/ 5 h 15"/>
                          <a:gd name="T22" fmla="*/ 0 w 14"/>
                          <a:gd name="T23" fmla="*/ 4 h 15"/>
                          <a:gd name="T24" fmla="*/ 1 w 14"/>
                          <a:gd name="T25" fmla="*/ 3 h 15"/>
                          <a:gd name="T26" fmla="*/ 2 w 14"/>
                          <a:gd name="T27" fmla="*/ 2 h 15"/>
                          <a:gd name="T28" fmla="*/ 2 w 14"/>
                          <a:gd name="T29" fmla="*/ 1 h 15"/>
                          <a:gd name="T30" fmla="*/ 3 w 14"/>
                          <a:gd name="T31" fmla="*/ 1 h 15"/>
                          <a:gd name="T32" fmla="*/ 5 w 14"/>
                          <a:gd name="T33" fmla="*/ 1 h 15"/>
                          <a:gd name="T34" fmla="*/ 7 w 14"/>
                          <a:gd name="T35" fmla="*/ 0 h 15"/>
                          <a:gd name="T36" fmla="*/ 7 w 14"/>
                          <a:gd name="T37" fmla="*/ 1 h 15"/>
                          <a:gd name="T38" fmla="*/ 9 w 14"/>
                          <a:gd name="T39" fmla="*/ 1 h 15"/>
                          <a:gd name="T40" fmla="*/ 10 w 14"/>
                          <a:gd name="T41" fmla="*/ 1 h 15"/>
                          <a:gd name="T42" fmla="*/ 10 w 14"/>
                          <a:gd name="T43" fmla="*/ 2 h 15"/>
                          <a:gd name="T44" fmla="*/ 11 w 14"/>
                          <a:gd name="T45" fmla="*/ 3 h 15"/>
                          <a:gd name="T46" fmla="*/ 11 w 14"/>
                          <a:gd name="T47" fmla="*/ 4 h 15"/>
                          <a:gd name="T48" fmla="*/ 11 w 14"/>
                          <a:gd name="T49" fmla="*/ 5 h 15"/>
                          <a:gd name="T50" fmla="*/ 13 w 14"/>
                          <a:gd name="T51" fmla="*/ 7 h 15"/>
                          <a:gd name="T52" fmla="*/ 11 w 14"/>
                          <a:gd name="T53" fmla="*/ 9 h 15"/>
                          <a:gd name="T54" fmla="*/ 11 w 14"/>
                          <a:gd name="T55" fmla="*/ 10 h 15"/>
                          <a:gd name="T56" fmla="*/ 11 w 14"/>
                          <a:gd name="T57" fmla="*/ 11 h 15"/>
                          <a:gd name="T58" fmla="*/ 10 w 14"/>
                          <a:gd name="T59" fmla="*/ 12 h 15"/>
                          <a:gd name="T60" fmla="*/ 10 w 14"/>
                          <a:gd name="T61" fmla="*/ 14 h 15"/>
                          <a:gd name="T62" fmla="*/ 9 w 14"/>
                          <a:gd name="T63" fmla="*/ 14 h 15"/>
                          <a:gd name="T64" fmla="*/ 7 w 14"/>
                          <a:gd name="T65" fmla="*/ 14 h 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4" h="15">
                            <a:moveTo>
                              <a:pt x="7" y="14"/>
                            </a:moveTo>
                            <a:lnTo>
                              <a:pt x="5" y="14"/>
                            </a:lnTo>
                            <a:lnTo>
                              <a:pt x="3" y="14"/>
                            </a:lnTo>
                            <a:lnTo>
                              <a:pt x="2" y="14"/>
                            </a:lnTo>
                            <a:lnTo>
                              <a:pt x="2" y="12"/>
                            </a:lnTo>
                            <a:lnTo>
                              <a:pt x="1" y="11"/>
                            </a:lnTo>
                            <a:lnTo>
                              <a:pt x="0" y="11"/>
                            </a:lnTo>
                            <a:lnTo>
                              <a:pt x="0" y="10"/>
                            </a:lnTo>
                            <a:lnTo>
                              <a:pt x="0" y="9"/>
                            </a:lnTo>
                            <a:lnTo>
                              <a:pt x="0" y="7"/>
                            </a:lnTo>
                            <a:lnTo>
                              <a:pt x="0" y="5"/>
                            </a:lnTo>
                            <a:lnTo>
                              <a:pt x="0" y="4"/>
                            </a:lnTo>
                            <a:lnTo>
                              <a:pt x="1" y="3"/>
                            </a:lnTo>
                            <a:lnTo>
                              <a:pt x="2" y="2"/>
                            </a:lnTo>
                            <a:lnTo>
                              <a:pt x="2" y="1"/>
                            </a:lnTo>
                            <a:lnTo>
                              <a:pt x="3" y="1"/>
                            </a:lnTo>
                            <a:lnTo>
                              <a:pt x="5" y="1"/>
                            </a:lnTo>
                            <a:lnTo>
                              <a:pt x="7" y="0"/>
                            </a:lnTo>
                            <a:lnTo>
                              <a:pt x="7" y="1"/>
                            </a:lnTo>
                            <a:lnTo>
                              <a:pt x="9" y="1"/>
                            </a:lnTo>
                            <a:lnTo>
                              <a:pt x="10" y="1"/>
                            </a:lnTo>
                            <a:lnTo>
                              <a:pt x="10" y="2"/>
                            </a:lnTo>
                            <a:lnTo>
                              <a:pt x="11" y="3"/>
                            </a:lnTo>
                            <a:lnTo>
                              <a:pt x="11" y="4"/>
                            </a:lnTo>
                            <a:lnTo>
                              <a:pt x="11" y="5"/>
                            </a:lnTo>
                            <a:lnTo>
                              <a:pt x="13" y="7"/>
                            </a:lnTo>
                            <a:lnTo>
                              <a:pt x="11" y="9"/>
                            </a:lnTo>
                            <a:lnTo>
                              <a:pt x="11" y="10"/>
                            </a:lnTo>
                            <a:lnTo>
                              <a:pt x="11" y="11"/>
                            </a:lnTo>
                            <a:lnTo>
                              <a:pt x="10" y="12"/>
                            </a:lnTo>
                            <a:lnTo>
                              <a:pt x="10" y="14"/>
                            </a:lnTo>
                            <a:lnTo>
                              <a:pt x="9" y="14"/>
                            </a:lnTo>
                            <a:lnTo>
                              <a:pt x="7" y="1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4" name="Freeform 131">
                        <a:extLst>
                          <a:ext uri="{FF2B5EF4-FFF2-40B4-BE49-F238E27FC236}">
                            <a16:creationId xmlns:a16="http://schemas.microsoft.com/office/drawing/2014/main" id="{700D5511-55A2-B1CC-8BA1-DA1F996E346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8" y="3310"/>
                        <a:ext cx="122" cy="140"/>
                      </a:xfrm>
                      <a:custGeom>
                        <a:avLst/>
                        <a:gdLst>
                          <a:gd name="T0" fmla="*/ 65 w 108"/>
                          <a:gd name="T1" fmla="*/ 0 h 125"/>
                          <a:gd name="T2" fmla="*/ 59 w 108"/>
                          <a:gd name="T3" fmla="*/ 7 h 125"/>
                          <a:gd name="T4" fmla="*/ 47 w 108"/>
                          <a:gd name="T5" fmla="*/ 9 h 125"/>
                          <a:gd name="T6" fmla="*/ 45 w 108"/>
                          <a:gd name="T7" fmla="*/ 20 h 125"/>
                          <a:gd name="T8" fmla="*/ 40 w 108"/>
                          <a:gd name="T9" fmla="*/ 23 h 125"/>
                          <a:gd name="T10" fmla="*/ 32 w 108"/>
                          <a:gd name="T11" fmla="*/ 25 h 125"/>
                          <a:gd name="T12" fmla="*/ 30 w 108"/>
                          <a:gd name="T13" fmla="*/ 36 h 125"/>
                          <a:gd name="T14" fmla="*/ 22 w 108"/>
                          <a:gd name="T15" fmla="*/ 39 h 125"/>
                          <a:gd name="T16" fmla="*/ 8 w 108"/>
                          <a:gd name="T17" fmla="*/ 39 h 125"/>
                          <a:gd name="T18" fmla="*/ 0 w 108"/>
                          <a:gd name="T19" fmla="*/ 42 h 125"/>
                          <a:gd name="T20" fmla="*/ 6 w 108"/>
                          <a:gd name="T21" fmla="*/ 64 h 125"/>
                          <a:gd name="T22" fmla="*/ 8 w 108"/>
                          <a:gd name="T23" fmla="*/ 75 h 125"/>
                          <a:gd name="T24" fmla="*/ 15 w 108"/>
                          <a:gd name="T25" fmla="*/ 79 h 125"/>
                          <a:gd name="T26" fmla="*/ 19 w 108"/>
                          <a:gd name="T27" fmla="*/ 91 h 125"/>
                          <a:gd name="T28" fmla="*/ 27 w 108"/>
                          <a:gd name="T29" fmla="*/ 92 h 125"/>
                          <a:gd name="T30" fmla="*/ 31 w 108"/>
                          <a:gd name="T31" fmla="*/ 107 h 125"/>
                          <a:gd name="T32" fmla="*/ 37 w 108"/>
                          <a:gd name="T33" fmla="*/ 109 h 125"/>
                          <a:gd name="T34" fmla="*/ 52 w 108"/>
                          <a:gd name="T35" fmla="*/ 115 h 125"/>
                          <a:gd name="T36" fmla="*/ 62 w 108"/>
                          <a:gd name="T37" fmla="*/ 119 h 125"/>
                          <a:gd name="T38" fmla="*/ 66 w 108"/>
                          <a:gd name="T39" fmla="*/ 124 h 125"/>
                          <a:gd name="T40" fmla="*/ 82 w 108"/>
                          <a:gd name="T41" fmla="*/ 124 h 125"/>
                          <a:gd name="T42" fmla="*/ 85 w 108"/>
                          <a:gd name="T43" fmla="*/ 113 h 125"/>
                          <a:gd name="T44" fmla="*/ 93 w 108"/>
                          <a:gd name="T45" fmla="*/ 108 h 125"/>
                          <a:gd name="T46" fmla="*/ 92 w 108"/>
                          <a:gd name="T47" fmla="*/ 87 h 125"/>
                          <a:gd name="T48" fmla="*/ 102 w 108"/>
                          <a:gd name="T49" fmla="*/ 82 h 125"/>
                          <a:gd name="T50" fmla="*/ 107 w 108"/>
                          <a:gd name="T51" fmla="*/ 75 h 125"/>
                          <a:gd name="T52" fmla="*/ 101 w 108"/>
                          <a:gd name="T53" fmla="*/ 61 h 125"/>
                          <a:gd name="T54" fmla="*/ 100 w 108"/>
                          <a:gd name="T55" fmla="*/ 51 h 125"/>
                          <a:gd name="T56" fmla="*/ 105 w 108"/>
                          <a:gd name="T57" fmla="*/ 31 h 125"/>
                          <a:gd name="T58" fmla="*/ 98 w 108"/>
                          <a:gd name="T59" fmla="*/ 16 h 125"/>
                          <a:gd name="T60" fmla="*/ 77 w 108"/>
                          <a:gd name="T61" fmla="*/ 13 h 125"/>
                          <a:gd name="T62" fmla="*/ 70 w 108"/>
                          <a:gd name="T63" fmla="*/ 1 h 125"/>
                          <a:gd name="T64" fmla="*/ 65 w 108"/>
                          <a:gd name="T65" fmla="*/ 0 h 1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08" h="125">
                            <a:moveTo>
                              <a:pt x="65" y="0"/>
                            </a:moveTo>
                            <a:lnTo>
                              <a:pt x="59" y="7"/>
                            </a:lnTo>
                            <a:lnTo>
                              <a:pt x="47" y="9"/>
                            </a:lnTo>
                            <a:lnTo>
                              <a:pt x="45" y="20"/>
                            </a:lnTo>
                            <a:lnTo>
                              <a:pt x="40" y="23"/>
                            </a:lnTo>
                            <a:lnTo>
                              <a:pt x="32" y="25"/>
                            </a:lnTo>
                            <a:lnTo>
                              <a:pt x="30" y="36"/>
                            </a:lnTo>
                            <a:lnTo>
                              <a:pt x="22" y="39"/>
                            </a:lnTo>
                            <a:lnTo>
                              <a:pt x="8" y="39"/>
                            </a:lnTo>
                            <a:lnTo>
                              <a:pt x="0" y="42"/>
                            </a:lnTo>
                            <a:lnTo>
                              <a:pt x="6" y="64"/>
                            </a:lnTo>
                            <a:lnTo>
                              <a:pt x="8" y="75"/>
                            </a:lnTo>
                            <a:lnTo>
                              <a:pt x="15" y="79"/>
                            </a:lnTo>
                            <a:lnTo>
                              <a:pt x="19" y="91"/>
                            </a:lnTo>
                            <a:lnTo>
                              <a:pt x="27" y="92"/>
                            </a:lnTo>
                            <a:lnTo>
                              <a:pt x="31" y="107"/>
                            </a:lnTo>
                            <a:lnTo>
                              <a:pt x="37" y="109"/>
                            </a:lnTo>
                            <a:lnTo>
                              <a:pt x="52" y="115"/>
                            </a:lnTo>
                            <a:lnTo>
                              <a:pt x="62" y="119"/>
                            </a:lnTo>
                            <a:lnTo>
                              <a:pt x="66" y="124"/>
                            </a:lnTo>
                            <a:lnTo>
                              <a:pt x="82" y="124"/>
                            </a:lnTo>
                            <a:lnTo>
                              <a:pt x="85" y="113"/>
                            </a:lnTo>
                            <a:lnTo>
                              <a:pt x="93" y="108"/>
                            </a:lnTo>
                            <a:lnTo>
                              <a:pt x="92" y="87"/>
                            </a:lnTo>
                            <a:lnTo>
                              <a:pt x="102" y="82"/>
                            </a:lnTo>
                            <a:lnTo>
                              <a:pt x="107" y="75"/>
                            </a:lnTo>
                            <a:lnTo>
                              <a:pt x="101" y="61"/>
                            </a:lnTo>
                            <a:lnTo>
                              <a:pt x="100" y="51"/>
                            </a:lnTo>
                            <a:lnTo>
                              <a:pt x="105" y="31"/>
                            </a:lnTo>
                            <a:lnTo>
                              <a:pt x="98" y="16"/>
                            </a:lnTo>
                            <a:lnTo>
                              <a:pt x="77" y="13"/>
                            </a:lnTo>
                            <a:lnTo>
                              <a:pt x="70" y="1"/>
                            </a:lnTo>
                            <a:lnTo>
                              <a:pt x="65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5" name="Freeform 132">
                        <a:extLst>
                          <a:ext uri="{FF2B5EF4-FFF2-40B4-BE49-F238E27FC236}">
                            <a16:creationId xmlns:a16="http://schemas.microsoft.com/office/drawing/2014/main" id="{D0B7BA66-1212-1611-D68B-184742862E6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0" y="3336"/>
                        <a:ext cx="159" cy="238"/>
                      </a:xfrm>
                      <a:custGeom>
                        <a:avLst/>
                        <a:gdLst>
                          <a:gd name="T0" fmla="*/ 1 w 141"/>
                          <a:gd name="T1" fmla="*/ 6 h 212"/>
                          <a:gd name="T2" fmla="*/ 15 w 141"/>
                          <a:gd name="T3" fmla="*/ 0 h 212"/>
                          <a:gd name="T4" fmla="*/ 31 w 141"/>
                          <a:gd name="T5" fmla="*/ 7 h 212"/>
                          <a:gd name="T6" fmla="*/ 56 w 141"/>
                          <a:gd name="T7" fmla="*/ 9 h 212"/>
                          <a:gd name="T8" fmla="*/ 93 w 141"/>
                          <a:gd name="T9" fmla="*/ 8 h 212"/>
                          <a:gd name="T10" fmla="*/ 98 w 141"/>
                          <a:gd name="T11" fmla="*/ 16 h 212"/>
                          <a:gd name="T12" fmla="*/ 129 w 141"/>
                          <a:gd name="T13" fmla="*/ 20 h 212"/>
                          <a:gd name="T14" fmla="*/ 140 w 141"/>
                          <a:gd name="T15" fmla="*/ 22 h 212"/>
                          <a:gd name="T16" fmla="*/ 133 w 141"/>
                          <a:gd name="T17" fmla="*/ 35 h 212"/>
                          <a:gd name="T18" fmla="*/ 132 w 141"/>
                          <a:gd name="T19" fmla="*/ 87 h 212"/>
                          <a:gd name="T20" fmla="*/ 126 w 141"/>
                          <a:gd name="T21" fmla="*/ 91 h 212"/>
                          <a:gd name="T22" fmla="*/ 118 w 141"/>
                          <a:gd name="T23" fmla="*/ 95 h 212"/>
                          <a:gd name="T24" fmla="*/ 119 w 141"/>
                          <a:gd name="T25" fmla="*/ 146 h 212"/>
                          <a:gd name="T26" fmla="*/ 115 w 141"/>
                          <a:gd name="T27" fmla="*/ 202 h 212"/>
                          <a:gd name="T28" fmla="*/ 107 w 141"/>
                          <a:gd name="T29" fmla="*/ 211 h 212"/>
                          <a:gd name="T30" fmla="*/ 87 w 141"/>
                          <a:gd name="T31" fmla="*/ 208 h 212"/>
                          <a:gd name="T32" fmla="*/ 81 w 141"/>
                          <a:gd name="T33" fmla="*/ 197 h 212"/>
                          <a:gd name="T34" fmla="*/ 77 w 141"/>
                          <a:gd name="T35" fmla="*/ 202 h 212"/>
                          <a:gd name="T36" fmla="*/ 67 w 141"/>
                          <a:gd name="T37" fmla="*/ 203 h 212"/>
                          <a:gd name="T38" fmla="*/ 63 w 141"/>
                          <a:gd name="T39" fmla="*/ 190 h 212"/>
                          <a:gd name="T40" fmla="*/ 55 w 141"/>
                          <a:gd name="T41" fmla="*/ 181 h 212"/>
                          <a:gd name="T42" fmla="*/ 45 w 141"/>
                          <a:gd name="T43" fmla="*/ 179 h 212"/>
                          <a:gd name="T44" fmla="*/ 46 w 141"/>
                          <a:gd name="T45" fmla="*/ 160 h 212"/>
                          <a:gd name="T46" fmla="*/ 42 w 141"/>
                          <a:gd name="T47" fmla="*/ 138 h 212"/>
                          <a:gd name="T48" fmla="*/ 41 w 141"/>
                          <a:gd name="T49" fmla="*/ 123 h 212"/>
                          <a:gd name="T50" fmla="*/ 40 w 141"/>
                          <a:gd name="T51" fmla="*/ 103 h 212"/>
                          <a:gd name="T52" fmla="*/ 35 w 141"/>
                          <a:gd name="T53" fmla="*/ 89 h 212"/>
                          <a:gd name="T54" fmla="*/ 30 w 141"/>
                          <a:gd name="T55" fmla="*/ 78 h 212"/>
                          <a:gd name="T56" fmla="*/ 25 w 141"/>
                          <a:gd name="T57" fmla="*/ 68 h 212"/>
                          <a:gd name="T58" fmla="*/ 16 w 141"/>
                          <a:gd name="T59" fmla="*/ 50 h 212"/>
                          <a:gd name="T60" fmla="*/ 11 w 141"/>
                          <a:gd name="T61" fmla="*/ 40 h 212"/>
                          <a:gd name="T62" fmla="*/ 0 w 141"/>
                          <a:gd name="T63" fmla="*/ 25 h 212"/>
                          <a:gd name="T64" fmla="*/ 1 w 141"/>
                          <a:gd name="T65" fmla="*/ 6 h 2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41" h="212">
                            <a:moveTo>
                              <a:pt x="1" y="6"/>
                            </a:moveTo>
                            <a:lnTo>
                              <a:pt x="15" y="0"/>
                            </a:lnTo>
                            <a:lnTo>
                              <a:pt x="31" y="7"/>
                            </a:lnTo>
                            <a:lnTo>
                              <a:pt x="56" y="9"/>
                            </a:lnTo>
                            <a:lnTo>
                              <a:pt x="93" y="8"/>
                            </a:lnTo>
                            <a:lnTo>
                              <a:pt x="98" y="16"/>
                            </a:lnTo>
                            <a:lnTo>
                              <a:pt x="129" y="20"/>
                            </a:lnTo>
                            <a:lnTo>
                              <a:pt x="140" y="22"/>
                            </a:lnTo>
                            <a:lnTo>
                              <a:pt x="133" y="35"/>
                            </a:lnTo>
                            <a:lnTo>
                              <a:pt x="132" y="87"/>
                            </a:lnTo>
                            <a:lnTo>
                              <a:pt x="126" y="91"/>
                            </a:lnTo>
                            <a:lnTo>
                              <a:pt x="118" y="95"/>
                            </a:lnTo>
                            <a:lnTo>
                              <a:pt x="119" y="146"/>
                            </a:lnTo>
                            <a:lnTo>
                              <a:pt x="115" y="202"/>
                            </a:lnTo>
                            <a:lnTo>
                              <a:pt x="107" y="211"/>
                            </a:lnTo>
                            <a:lnTo>
                              <a:pt x="87" y="208"/>
                            </a:lnTo>
                            <a:lnTo>
                              <a:pt x="81" y="197"/>
                            </a:lnTo>
                            <a:lnTo>
                              <a:pt x="77" y="202"/>
                            </a:lnTo>
                            <a:lnTo>
                              <a:pt x="67" y="203"/>
                            </a:lnTo>
                            <a:lnTo>
                              <a:pt x="63" y="190"/>
                            </a:lnTo>
                            <a:lnTo>
                              <a:pt x="55" y="181"/>
                            </a:lnTo>
                            <a:lnTo>
                              <a:pt x="45" y="179"/>
                            </a:lnTo>
                            <a:lnTo>
                              <a:pt x="46" y="160"/>
                            </a:lnTo>
                            <a:lnTo>
                              <a:pt x="42" y="138"/>
                            </a:lnTo>
                            <a:lnTo>
                              <a:pt x="41" y="123"/>
                            </a:lnTo>
                            <a:lnTo>
                              <a:pt x="40" y="103"/>
                            </a:lnTo>
                            <a:lnTo>
                              <a:pt x="35" y="89"/>
                            </a:lnTo>
                            <a:lnTo>
                              <a:pt x="30" y="78"/>
                            </a:lnTo>
                            <a:lnTo>
                              <a:pt x="25" y="68"/>
                            </a:lnTo>
                            <a:lnTo>
                              <a:pt x="16" y="50"/>
                            </a:lnTo>
                            <a:lnTo>
                              <a:pt x="11" y="40"/>
                            </a:lnTo>
                            <a:lnTo>
                              <a:pt x="0" y="25"/>
                            </a:lnTo>
                            <a:lnTo>
                              <a:pt x="1" y="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6" name="Freeform 133">
                        <a:extLst>
                          <a:ext uri="{FF2B5EF4-FFF2-40B4-BE49-F238E27FC236}">
                            <a16:creationId xmlns:a16="http://schemas.microsoft.com/office/drawing/2014/main" id="{950D3C43-DEAC-B13F-0885-AC47C2CDA21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70" y="3240"/>
                        <a:ext cx="130" cy="268"/>
                      </a:xfrm>
                      <a:custGeom>
                        <a:avLst/>
                        <a:gdLst>
                          <a:gd name="T0" fmla="*/ 88 w 116"/>
                          <a:gd name="T1" fmla="*/ 3 h 238"/>
                          <a:gd name="T2" fmla="*/ 87 w 116"/>
                          <a:gd name="T3" fmla="*/ 23 h 238"/>
                          <a:gd name="T4" fmla="*/ 81 w 116"/>
                          <a:gd name="T5" fmla="*/ 26 h 238"/>
                          <a:gd name="T6" fmla="*/ 79 w 116"/>
                          <a:gd name="T7" fmla="*/ 41 h 238"/>
                          <a:gd name="T8" fmla="*/ 70 w 116"/>
                          <a:gd name="T9" fmla="*/ 41 h 238"/>
                          <a:gd name="T10" fmla="*/ 66 w 116"/>
                          <a:gd name="T11" fmla="*/ 47 h 238"/>
                          <a:gd name="T12" fmla="*/ 64 w 116"/>
                          <a:gd name="T13" fmla="*/ 55 h 238"/>
                          <a:gd name="T14" fmla="*/ 56 w 116"/>
                          <a:gd name="T15" fmla="*/ 62 h 238"/>
                          <a:gd name="T16" fmla="*/ 53 w 116"/>
                          <a:gd name="T17" fmla="*/ 70 h 238"/>
                          <a:gd name="T18" fmla="*/ 48 w 116"/>
                          <a:gd name="T19" fmla="*/ 69 h 238"/>
                          <a:gd name="T20" fmla="*/ 46 w 116"/>
                          <a:gd name="T21" fmla="*/ 61 h 238"/>
                          <a:gd name="T22" fmla="*/ 37 w 116"/>
                          <a:gd name="T23" fmla="*/ 61 h 238"/>
                          <a:gd name="T24" fmla="*/ 35 w 116"/>
                          <a:gd name="T25" fmla="*/ 67 h 238"/>
                          <a:gd name="T26" fmla="*/ 26 w 116"/>
                          <a:gd name="T27" fmla="*/ 71 h 238"/>
                          <a:gd name="T28" fmla="*/ 23 w 116"/>
                          <a:gd name="T29" fmla="*/ 84 h 238"/>
                          <a:gd name="T30" fmla="*/ 17 w 116"/>
                          <a:gd name="T31" fmla="*/ 85 h 238"/>
                          <a:gd name="T32" fmla="*/ 20 w 116"/>
                          <a:gd name="T33" fmla="*/ 127 h 238"/>
                          <a:gd name="T34" fmla="*/ 24 w 116"/>
                          <a:gd name="T35" fmla="*/ 128 h 238"/>
                          <a:gd name="T36" fmla="*/ 26 w 116"/>
                          <a:gd name="T37" fmla="*/ 139 h 238"/>
                          <a:gd name="T38" fmla="*/ 20 w 116"/>
                          <a:gd name="T39" fmla="*/ 143 h 238"/>
                          <a:gd name="T40" fmla="*/ 17 w 116"/>
                          <a:gd name="T41" fmla="*/ 157 h 238"/>
                          <a:gd name="T42" fmla="*/ 10 w 116"/>
                          <a:gd name="T43" fmla="*/ 160 h 238"/>
                          <a:gd name="T44" fmla="*/ 9 w 116"/>
                          <a:gd name="T45" fmla="*/ 167 h 238"/>
                          <a:gd name="T46" fmla="*/ 0 w 116"/>
                          <a:gd name="T47" fmla="*/ 170 h 238"/>
                          <a:gd name="T48" fmla="*/ 1 w 116"/>
                          <a:gd name="T49" fmla="*/ 189 h 238"/>
                          <a:gd name="T50" fmla="*/ 11 w 116"/>
                          <a:gd name="T51" fmla="*/ 189 h 238"/>
                          <a:gd name="T52" fmla="*/ 11 w 116"/>
                          <a:gd name="T53" fmla="*/ 228 h 238"/>
                          <a:gd name="T54" fmla="*/ 20 w 116"/>
                          <a:gd name="T55" fmla="*/ 228 h 238"/>
                          <a:gd name="T56" fmla="*/ 26 w 116"/>
                          <a:gd name="T57" fmla="*/ 234 h 238"/>
                          <a:gd name="T58" fmla="*/ 33 w 116"/>
                          <a:gd name="T59" fmla="*/ 237 h 238"/>
                          <a:gd name="T60" fmla="*/ 42 w 116"/>
                          <a:gd name="T61" fmla="*/ 228 h 238"/>
                          <a:gd name="T62" fmla="*/ 52 w 116"/>
                          <a:gd name="T63" fmla="*/ 227 h 238"/>
                          <a:gd name="T64" fmla="*/ 59 w 116"/>
                          <a:gd name="T65" fmla="*/ 222 h 238"/>
                          <a:gd name="T66" fmla="*/ 66 w 116"/>
                          <a:gd name="T67" fmla="*/ 217 h 238"/>
                          <a:gd name="T68" fmla="*/ 70 w 116"/>
                          <a:gd name="T69" fmla="*/ 198 h 238"/>
                          <a:gd name="T70" fmla="*/ 78 w 116"/>
                          <a:gd name="T71" fmla="*/ 195 h 238"/>
                          <a:gd name="T72" fmla="*/ 78 w 116"/>
                          <a:gd name="T73" fmla="*/ 170 h 238"/>
                          <a:gd name="T74" fmla="*/ 83 w 116"/>
                          <a:gd name="T75" fmla="*/ 167 h 238"/>
                          <a:gd name="T76" fmla="*/ 82 w 116"/>
                          <a:gd name="T77" fmla="*/ 132 h 238"/>
                          <a:gd name="T78" fmla="*/ 92 w 116"/>
                          <a:gd name="T79" fmla="*/ 125 h 238"/>
                          <a:gd name="T80" fmla="*/ 98 w 116"/>
                          <a:gd name="T81" fmla="*/ 119 h 238"/>
                          <a:gd name="T82" fmla="*/ 98 w 116"/>
                          <a:gd name="T83" fmla="*/ 91 h 238"/>
                          <a:gd name="T84" fmla="*/ 106 w 116"/>
                          <a:gd name="T85" fmla="*/ 86 h 238"/>
                          <a:gd name="T86" fmla="*/ 107 w 116"/>
                          <a:gd name="T87" fmla="*/ 64 h 238"/>
                          <a:gd name="T88" fmla="*/ 114 w 116"/>
                          <a:gd name="T89" fmla="*/ 64 h 238"/>
                          <a:gd name="T90" fmla="*/ 115 w 116"/>
                          <a:gd name="T91" fmla="*/ 28 h 238"/>
                          <a:gd name="T92" fmla="*/ 106 w 116"/>
                          <a:gd name="T93" fmla="*/ 23 h 238"/>
                          <a:gd name="T94" fmla="*/ 105 w 116"/>
                          <a:gd name="T95" fmla="*/ 6 h 238"/>
                          <a:gd name="T96" fmla="*/ 96 w 116"/>
                          <a:gd name="T97" fmla="*/ 0 h 238"/>
                          <a:gd name="T98" fmla="*/ 88 w 116"/>
                          <a:gd name="T99" fmla="*/ 3 h 2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</a:cxnLst>
                        <a:rect l="0" t="0" r="r" b="b"/>
                        <a:pathLst>
                          <a:path w="116" h="238">
                            <a:moveTo>
                              <a:pt x="88" y="3"/>
                            </a:moveTo>
                            <a:lnTo>
                              <a:pt x="87" y="23"/>
                            </a:lnTo>
                            <a:lnTo>
                              <a:pt x="81" y="26"/>
                            </a:lnTo>
                            <a:lnTo>
                              <a:pt x="79" y="41"/>
                            </a:lnTo>
                            <a:lnTo>
                              <a:pt x="70" y="41"/>
                            </a:lnTo>
                            <a:lnTo>
                              <a:pt x="66" y="47"/>
                            </a:lnTo>
                            <a:lnTo>
                              <a:pt x="64" y="55"/>
                            </a:lnTo>
                            <a:lnTo>
                              <a:pt x="56" y="62"/>
                            </a:lnTo>
                            <a:lnTo>
                              <a:pt x="53" y="70"/>
                            </a:lnTo>
                            <a:lnTo>
                              <a:pt x="48" y="69"/>
                            </a:lnTo>
                            <a:lnTo>
                              <a:pt x="46" y="61"/>
                            </a:lnTo>
                            <a:lnTo>
                              <a:pt x="37" y="61"/>
                            </a:lnTo>
                            <a:lnTo>
                              <a:pt x="35" y="67"/>
                            </a:lnTo>
                            <a:lnTo>
                              <a:pt x="26" y="71"/>
                            </a:lnTo>
                            <a:lnTo>
                              <a:pt x="23" y="84"/>
                            </a:lnTo>
                            <a:lnTo>
                              <a:pt x="17" y="85"/>
                            </a:lnTo>
                            <a:lnTo>
                              <a:pt x="20" y="127"/>
                            </a:lnTo>
                            <a:lnTo>
                              <a:pt x="24" y="128"/>
                            </a:lnTo>
                            <a:lnTo>
                              <a:pt x="26" y="139"/>
                            </a:lnTo>
                            <a:lnTo>
                              <a:pt x="20" y="143"/>
                            </a:lnTo>
                            <a:lnTo>
                              <a:pt x="17" y="157"/>
                            </a:lnTo>
                            <a:lnTo>
                              <a:pt x="10" y="160"/>
                            </a:lnTo>
                            <a:lnTo>
                              <a:pt x="9" y="167"/>
                            </a:lnTo>
                            <a:lnTo>
                              <a:pt x="0" y="170"/>
                            </a:lnTo>
                            <a:lnTo>
                              <a:pt x="1" y="189"/>
                            </a:lnTo>
                            <a:lnTo>
                              <a:pt x="11" y="189"/>
                            </a:lnTo>
                            <a:lnTo>
                              <a:pt x="11" y="228"/>
                            </a:lnTo>
                            <a:lnTo>
                              <a:pt x="20" y="228"/>
                            </a:lnTo>
                            <a:lnTo>
                              <a:pt x="26" y="234"/>
                            </a:lnTo>
                            <a:lnTo>
                              <a:pt x="33" y="237"/>
                            </a:lnTo>
                            <a:lnTo>
                              <a:pt x="42" y="228"/>
                            </a:lnTo>
                            <a:lnTo>
                              <a:pt x="52" y="227"/>
                            </a:lnTo>
                            <a:lnTo>
                              <a:pt x="59" y="222"/>
                            </a:lnTo>
                            <a:lnTo>
                              <a:pt x="66" y="217"/>
                            </a:lnTo>
                            <a:lnTo>
                              <a:pt x="70" y="198"/>
                            </a:lnTo>
                            <a:lnTo>
                              <a:pt x="78" y="195"/>
                            </a:lnTo>
                            <a:lnTo>
                              <a:pt x="78" y="170"/>
                            </a:lnTo>
                            <a:lnTo>
                              <a:pt x="83" y="167"/>
                            </a:lnTo>
                            <a:lnTo>
                              <a:pt x="82" y="132"/>
                            </a:lnTo>
                            <a:lnTo>
                              <a:pt x="92" y="125"/>
                            </a:lnTo>
                            <a:lnTo>
                              <a:pt x="98" y="119"/>
                            </a:lnTo>
                            <a:lnTo>
                              <a:pt x="98" y="91"/>
                            </a:lnTo>
                            <a:lnTo>
                              <a:pt x="106" y="86"/>
                            </a:lnTo>
                            <a:lnTo>
                              <a:pt x="107" y="64"/>
                            </a:lnTo>
                            <a:lnTo>
                              <a:pt x="114" y="64"/>
                            </a:lnTo>
                            <a:lnTo>
                              <a:pt x="115" y="28"/>
                            </a:lnTo>
                            <a:lnTo>
                              <a:pt x="106" y="23"/>
                            </a:lnTo>
                            <a:lnTo>
                              <a:pt x="105" y="6"/>
                            </a:lnTo>
                            <a:lnTo>
                              <a:pt x="96" y="0"/>
                            </a:lnTo>
                            <a:lnTo>
                              <a:pt x="88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7" name="Freeform 134">
                        <a:extLst>
                          <a:ext uri="{FF2B5EF4-FFF2-40B4-BE49-F238E27FC236}">
                            <a16:creationId xmlns:a16="http://schemas.microsoft.com/office/drawing/2014/main" id="{4027432F-BFBE-C97C-CBFB-110A9EA2A2B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2" y="3353"/>
                        <a:ext cx="155" cy="178"/>
                      </a:xfrm>
                      <a:custGeom>
                        <a:avLst/>
                        <a:gdLst>
                          <a:gd name="T0" fmla="*/ 47 w 139"/>
                          <a:gd name="T1" fmla="*/ 3 h 159"/>
                          <a:gd name="T2" fmla="*/ 86 w 139"/>
                          <a:gd name="T3" fmla="*/ 4 h 159"/>
                          <a:gd name="T4" fmla="*/ 92 w 139"/>
                          <a:gd name="T5" fmla="*/ 26 h 159"/>
                          <a:gd name="T6" fmla="*/ 93 w 139"/>
                          <a:gd name="T7" fmla="*/ 37 h 159"/>
                          <a:gd name="T8" fmla="*/ 101 w 139"/>
                          <a:gd name="T9" fmla="*/ 42 h 159"/>
                          <a:gd name="T10" fmla="*/ 105 w 139"/>
                          <a:gd name="T11" fmla="*/ 54 h 159"/>
                          <a:gd name="T12" fmla="*/ 113 w 139"/>
                          <a:gd name="T13" fmla="*/ 54 h 159"/>
                          <a:gd name="T14" fmla="*/ 117 w 139"/>
                          <a:gd name="T15" fmla="*/ 70 h 159"/>
                          <a:gd name="T16" fmla="*/ 123 w 139"/>
                          <a:gd name="T17" fmla="*/ 71 h 159"/>
                          <a:gd name="T18" fmla="*/ 138 w 139"/>
                          <a:gd name="T19" fmla="*/ 77 h 159"/>
                          <a:gd name="T20" fmla="*/ 135 w 139"/>
                          <a:gd name="T21" fmla="*/ 86 h 159"/>
                          <a:gd name="T22" fmla="*/ 126 w 139"/>
                          <a:gd name="T23" fmla="*/ 93 h 159"/>
                          <a:gd name="T24" fmla="*/ 117 w 139"/>
                          <a:gd name="T25" fmla="*/ 102 h 159"/>
                          <a:gd name="T26" fmla="*/ 106 w 139"/>
                          <a:gd name="T27" fmla="*/ 107 h 159"/>
                          <a:gd name="T28" fmla="*/ 102 w 139"/>
                          <a:gd name="T29" fmla="*/ 121 h 159"/>
                          <a:gd name="T30" fmla="*/ 93 w 139"/>
                          <a:gd name="T31" fmla="*/ 124 h 159"/>
                          <a:gd name="T32" fmla="*/ 87 w 139"/>
                          <a:gd name="T33" fmla="*/ 133 h 159"/>
                          <a:gd name="T34" fmla="*/ 78 w 139"/>
                          <a:gd name="T35" fmla="*/ 142 h 159"/>
                          <a:gd name="T36" fmla="*/ 64 w 139"/>
                          <a:gd name="T37" fmla="*/ 142 h 159"/>
                          <a:gd name="T38" fmla="*/ 55 w 139"/>
                          <a:gd name="T39" fmla="*/ 136 h 159"/>
                          <a:gd name="T40" fmla="*/ 46 w 139"/>
                          <a:gd name="T41" fmla="*/ 136 h 159"/>
                          <a:gd name="T42" fmla="*/ 41 w 139"/>
                          <a:gd name="T43" fmla="*/ 144 h 159"/>
                          <a:gd name="T44" fmla="*/ 38 w 139"/>
                          <a:gd name="T45" fmla="*/ 153 h 159"/>
                          <a:gd name="T46" fmla="*/ 30 w 139"/>
                          <a:gd name="T47" fmla="*/ 158 h 159"/>
                          <a:gd name="T48" fmla="*/ 10 w 139"/>
                          <a:gd name="T49" fmla="*/ 153 h 159"/>
                          <a:gd name="T50" fmla="*/ 6 w 139"/>
                          <a:gd name="T51" fmla="*/ 138 h 159"/>
                          <a:gd name="T52" fmla="*/ 1 w 139"/>
                          <a:gd name="T53" fmla="*/ 132 h 159"/>
                          <a:gd name="T54" fmla="*/ 0 w 139"/>
                          <a:gd name="T55" fmla="*/ 80 h 159"/>
                          <a:gd name="T56" fmla="*/ 8 w 139"/>
                          <a:gd name="T57" fmla="*/ 76 h 159"/>
                          <a:gd name="T58" fmla="*/ 15 w 139"/>
                          <a:gd name="T59" fmla="*/ 72 h 159"/>
                          <a:gd name="T60" fmla="*/ 15 w 139"/>
                          <a:gd name="T61" fmla="*/ 20 h 159"/>
                          <a:gd name="T62" fmla="*/ 22 w 139"/>
                          <a:gd name="T63" fmla="*/ 7 h 159"/>
                          <a:gd name="T64" fmla="*/ 40 w 139"/>
                          <a:gd name="T65" fmla="*/ 0 h 159"/>
                          <a:gd name="T66" fmla="*/ 47 w 139"/>
                          <a:gd name="T67" fmla="*/ 3 h 15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139" h="159">
                            <a:moveTo>
                              <a:pt x="47" y="3"/>
                            </a:moveTo>
                            <a:lnTo>
                              <a:pt x="86" y="4"/>
                            </a:lnTo>
                            <a:lnTo>
                              <a:pt x="92" y="26"/>
                            </a:lnTo>
                            <a:lnTo>
                              <a:pt x="93" y="37"/>
                            </a:lnTo>
                            <a:lnTo>
                              <a:pt x="101" y="42"/>
                            </a:lnTo>
                            <a:lnTo>
                              <a:pt x="105" y="54"/>
                            </a:lnTo>
                            <a:lnTo>
                              <a:pt x="113" y="54"/>
                            </a:lnTo>
                            <a:lnTo>
                              <a:pt x="117" y="70"/>
                            </a:lnTo>
                            <a:lnTo>
                              <a:pt x="123" y="71"/>
                            </a:lnTo>
                            <a:lnTo>
                              <a:pt x="138" y="77"/>
                            </a:lnTo>
                            <a:lnTo>
                              <a:pt x="135" y="86"/>
                            </a:lnTo>
                            <a:lnTo>
                              <a:pt x="126" y="93"/>
                            </a:lnTo>
                            <a:lnTo>
                              <a:pt x="117" y="102"/>
                            </a:lnTo>
                            <a:lnTo>
                              <a:pt x="106" y="107"/>
                            </a:lnTo>
                            <a:lnTo>
                              <a:pt x="102" y="121"/>
                            </a:lnTo>
                            <a:lnTo>
                              <a:pt x="93" y="124"/>
                            </a:lnTo>
                            <a:lnTo>
                              <a:pt x="87" y="133"/>
                            </a:lnTo>
                            <a:lnTo>
                              <a:pt x="78" y="142"/>
                            </a:lnTo>
                            <a:lnTo>
                              <a:pt x="64" y="142"/>
                            </a:lnTo>
                            <a:lnTo>
                              <a:pt x="55" y="136"/>
                            </a:lnTo>
                            <a:lnTo>
                              <a:pt x="46" y="136"/>
                            </a:lnTo>
                            <a:lnTo>
                              <a:pt x="41" y="144"/>
                            </a:lnTo>
                            <a:lnTo>
                              <a:pt x="38" y="153"/>
                            </a:lnTo>
                            <a:lnTo>
                              <a:pt x="30" y="158"/>
                            </a:lnTo>
                            <a:lnTo>
                              <a:pt x="10" y="153"/>
                            </a:lnTo>
                            <a:lnTo>
                              <a:pt x="6" y="138"/>
                            </a:lnTo>
                            <a:lnTo>
                              <a:pt x="1" y="132"/>
                            </a:lnTo>
                            <a:lnTo>
                              <a:pt x="0" y="80"/>
                            </a:lnTo>
                            <a:lnTo>
                              <a:pt x="8" y="76"/>
                            </a:lnTo>
                            <a:lnTo>
                              <a:pt x="15" y="72"/>
                            </a:lnTo>
                            <a:lnTo>
                              <a:pt x="15" y="20"/>
                            </a:lnTo>
                            <a:lnTo>
                              <a:pt x="22" y="7"/>
                            </a:lnTo>
                            <a:lnTo>
                              <a:pt x="40" y="0"/>
                            </a:lnTo>
                            <a:lnTo>
                              <a:pt x="47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8" name="Freeform 135">
                        <a:extLst>
                          <a:ext uri="{FF2B5EF4-FFF2-40B4-BE49-F238E27FC236}">
                            <a16:creationId xmlns:a16="http://schemas.microsoft.com/office/drawing/2014/main" id="{49442012-DF0E-0590-2E18-63DEB07D8A5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84" y="3212"/>
                        <a:ext cx="645" cy="551"/>
                      </a:xfrm>
                      <a:custGeom>
                        <a:avLst/>
                        <a:gdLst>
                          <a:gd name="T0" fmla="*/ 296 w 575"/>
                          <a:gd name="T1" fmla="*/ 33 h 491"/>
                          <a:gd name="T2" fmla="*/ 258 w 575"/>
                          <a:gd name="T3" fmla="*/ 51 h 491"/>
                          <a:gd name="T4" fmla="*/ 254 w 575"/>
                          <a:gd name="T5" fmla="*/ 74 h 491"/>
                          <a:gd name="T6" fmla="*/ 230 w 575"/>
                          <a:gd name="T7" fmla="*/ 66 h 491"/>
                          <a:gd name="T8" fmla="*/ 199 w 575"/>
                          <a:gd name="T9" fmla="*/ 60 h 491"/>
                          <a:gd name="T10" fmla="*/ 184 w 575"/>
                          <a:gd name="T11" fmla="*/ 85 h 491"/>
                          <a:gd name="T12" fmla="*/ 164 w 575"/>
                          <a:gd name="T13" fmla="*/ 102 h 491"/>
                          <a:gd name="T14" fmla="*/ 156 w 575"/>
                          <a:gd name="T15" fmla="*/ 113 h 491"/>
                          <a:gd name="T16" fmla="*/ 145 w 575"/>
                          <a:gd name="T17" fmla="*/ 127 h 491"/>
                          <a:gd name="T18" fmla="*/ 104 w 575"/>
                          <a:gd name="T19" fmla="*/ 161 h 491"/>
                          <a:gd name="T20" fmla="*/ 31 w 575"/>
                          <a:gd name="T21" fmla="*/ 199 h 491"/>
                          <a:gd name="T22" fmla="*/ 9 w 575"/>
                          <a:gd name="T23" fmla="*/ 248 h 491"/>
                          <a:gd name="T24" fmla="*/ 17 w 575"/>
                          <a:gd name="T25" fmla="*/ 265 h 491"/>
                          <a:gd name="T26" fmla="*/ 0 w 575"/>
                          <a:gd name="T27" fmla="*/ 270 h 491"/>
                          <a:gd name="T28" fmla="*/ 17 w 575"/>
                          <a:gd name="T29" fmla="*/ 312 h 491"/>
                          <a:gd name="T30" fmla="*/ 17 w 575"/>
                          <a:gd name="T31" fmla="*/ 344 h 491"/>
                          <a:gd name="T32" fmla="*/ 25 w 575"/>
                          <a:gd name="T33" fmla="*/ 377 h 491"/>
                          <a:gd name="T34" fmla="*/ 12 w 575"/>
                          <a:gd name="T35" fmla="*/ 389 h 491"/>
                          <a:gd name="T36" fmla="*/ 35 w 575"/>
                          <a:gd name="T37" fmla="*/ 424 h 491"/>
                          <a:gd name="T38" fmla="*/ 53 w 575"/>
                          <a:gd name="T39" fmla="*/ 420 h 491"/>
                          <a:gd name="T40" fmla="*/ 83 w 575"/>
                          <a:gd name="T41" fmla="*/ 412 h 491"/>
                          <a:gd name="T42" fmla="*/ 142 w 575"/>
                          <a:gd name="T43" fmla="*/ 391 h 491"/>
                          <a:gd name="T44" fmla="*/ 204 w 575"/>
                          <a:gd name="T45" fmla="*/ 375 h 491"/>
                          <a:gd name="T46" fmla="*/ 231 w 575"/>
                          <a:gd name="T47" fmla="*/ 365 h 491"/>
                          <a:gd name="T48" fmla="*/ 245 w 575"/>
                          <a:gd name="T49" fmla="*/ 369 h 491"/>
                          <a:gd name="T50" fmla="*/ 278 w 575"/>
                          <a:gd name="T51" fmla="*/ 383 h 491"/>
                          <a:gd name="T52" fmla="*/ 290 w 575"/>
                          <a:gd name="T53" fmla="*/ 418 h 491"/>
                          <a:gd name="T54" fmla="*/ 310 w 575"/>
                          <a:gd name="T55" fmla="*/ 409 h 491"/>
                          <a:gd name="T56" fmla="*/ 330 w 575"/>
                          <a:gd name="T57" fmla="*/ 383 h 491"/>
                          <a:gd name="T58" fmla="*/ 326 w 575"/>
                          <a:gd name="T59" fmla="*/ 409 h 491"/>
                          <a:gd name="T60" fmla="*/ 328 w 575"/>
                          <a:gd name="T61" fmla="*/ 422 h 491"/>
                          <a:gd name="T62" fmla="*/ 337 w 575"/>
                          <a:gd name="T63" fmla="*/ 405 h 491"/>
                          <a:gd name="T64" fmla="*/ 339 w 575"/>
                          <a:gd name="T65" fmla="*/ 422 h 491"/>
                          <a:gd name="T66" fmla="*/ 349 w 575"/>
                          <a:gd name="T67" fmla="*/ 442 h 491"/>
                          <a:gd name="T68" fmla="*/ 358 w 575"/>
                          <a:gd name="T69" fmla="*/ 471 h 491"/>
                          <a:gd name="T70" fmla="*/ 425 w 575"/>
                          <a:gd name="T71" fmla="*/ 490 h 491"/>
                          <a:gd name="T72" fmla="*/ 491 w 575"/>
                          <a:gd name="T73" fmla="*/ 460 h 491"/>
                          <a:gd name="T74" fmla="*/ 521 w 575"/>
                          <a:gd name="T75" fmla="*/ 415 h 491"/>
                          <a:gd name="T76" fmla="*/ 558 w 575"/>
                          <a:gd name="T77" fmla="*/ 366 h 491"/>
                          <a:gd name="T78" fmla="*/ 565 w 575"/>
                          <a:gd name="T79" fmla="*/ 316 h 491"/>
                          <a:gd name="T80" fmla="*/ 572 w 575"/>
                          <a:gd name="T81" fmla="*/ 251 h 491"/>
                          <a:gd name="T82" fmla="*/ 546 w 575"/>
                          <a:gd name="T83" fmla="*/ 201 h 491"/>
                          <a:gd name="T84" fmla="*/ 523 w 575"/>
                          <a:gd name="T85" fmla="*/ 165 h 491"/>
                          <a:gd name="T86" fmla="*/ 493 w 575"/>
                          <a:gd name="T87" fmla="*/ 117 h 491"/>
                          <a:gd name="T88" fmla="*/ 465 w 575"/>
                          <a:gd name="T89" fmla="*/ 60 h 491"/>
                          <a:gd name="T90" fmla="*/ 463 w 575"/>
                          <a:gd name="T91" fmla="*/ 19 h 491"/>
                          <a:gd name="T92" fmla="*/ 437 w 575"/>
                          <a:gd name="T93" fmla="*/ 19 h 491"/>
                          <a:gd name="T94" fmla="*/ 430 w 575"/>
                          <a:gd name="T95" fmla="*/ 89 h 491"/>
                          <a:gd name="T96" fmla="*/ 416 w 575"/>
                          <a:gd name="T97" fmla="*/ 113 h 491"/>
                          <a:gd name="T98" fmla="*/ 384 w 575"/>
                          <a:gd name="T99" fmla="*/ 100 h 491"/>
                          <a:gd name="T100" fmla="*/ 353 w 575"/>
                          <a:gd name="T101" fmla="*/ 81 h 491"/>
                          <a:gd name="T102" fmla="*/ 348 w 575"/>
                          <a:gd name="T103" fmla="*/ 62 h 491"/>
                          <a:gd name="T104" fmla="*/ 360 w 575"/>
                          <a:gd name="T105" fmla="*/ 46 h 491"/>
                          <a:gd name="T106" fmla="*/ 347 w 575"/>
                          <a:gd name="T107" fmla="*/ 25 h 491"/>
                          <a:gd name="T108" fmla="*/ 307 w 575"/>
                          <a:gd name="T109" fmla="*/ 12 h 491"/>
                          <a:gd name="T110" fmla="*/ 282 w 575"/>
                          <a:gd name="T111" fmla="*/ 15 h 49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</a:cxnLst>
                        <a:rect l="0" t="0" r="r" b="b"/>
                        <a:pathLst>
                          <a:path w="575" h="491">
                            <a:moveTo>
                              <a:pt x="293" y="20"/>
                            </a:moveTo>
                            <a:lnTo>
                              <a:pt x="296" y="33"/>
                            </a:lnTo>
                            <a:lnTo>
                              <a:pt x="269" y="37"/>
                            </a:lnTo>
                            <a:lnTo>
                              <a:pt x="258" y="51"/>
                            </a:lnTo>
                            <a:lnTo>
                              <a:pt x="256" y="59"/>
                            </a:lnTo>
                            <a:lnTo>
                              <a:pt x="254" y="74"/>
                            </a:lnTo>
                            <a:lnTo>
                              <a:pt x="237" y="78"/>
                            </a:lnTo>
                            <a:lnTo>
                              <a:pt x="230" y="66"/>
                            </a:lnTo>
                            <a:lnTo>
                              <a:pt x="221" y="55"/>
                            </a:lnTo>
                            <a:lnTo>
                              <a:pt x="199" y="60"/>
                            </a:lnTo>
                            <a:lnTo>
                              <a:pt x="195" y="74"/>
                            </a:lnTo>
                            <a:lnTo>
                              <a:pt x="184" y="85"/>
                            </a:lnTo>
                            <a:lnTo>
                              <a:pt x="171" y="91"/>
                            </a:lnTo>
                            <a:lnTo>
                              <a:pt x="164" y="102"/>
                            </a:lnTo>
                            <a:lnTo>
                              <a:pt x="164" y="113"/>
                            </a:lnTo>
                            <a:lnTo>
                              <a:pt x="156" y="113"/>
                            </a:lnTo>
                            <a:lnTo>
                              <a:pt x="149" y="102"/>
                            </a:lnTo>
                            <a:lnTo>
                              <a:pt x="145" y="127"/>
                            </a:lnTo>
                            <a:lnTo>
                              <a:pt x="124" y="153"/>
                            </a:lnTo>
                            <a:lnTo>
                              <a:pt x="104" y="161"/>
                            </a:lnTo>
                            <a:lnTo>
                              <a:pt x="53" y="176"/>
                            </a:lnTo>
                            <a:lnTo>
                              <a:pt x="31" y="199"/>
                            </a:lnTo>
                            <a:lnTo>
                              <a:pt x="6" y="201"/>
                            </a:lnTo>
                            <a:lnTo>
                              <a:pt x="9" y="248"/>
                            </a:lnTo>
                            <a:lnTo>
                              <a:pt x="20" y="255"/>
                            </a:lnTo>
                            <a:lnTo>
                              <a:pt x="17" y="265"/>
                            </a:lnTo>
                            <a:lnTo>
                              <a:pt x="2" y="255"/>
                            </a:lnTo>
                            <a:lnTo>
                              <a:pt x="0" y="270"/>
                            </a:lnTo>
                            <a:lnTo>
                              <a:pt x="8" y="296"/>
                            </a:lnTo>
                            <a:lnTo>
                              <a:pt x="17" y="312"/>
                            </a:lnTo>
                            <a:lnTo>
                              <a:pt x="17" y="331"/>
                            </a:lnTo>
                            <a:lnTo>
                              <a:pt x="17" y="344"/>
                            </a:lnTo>
                            <a:lnTo>
                              <a:pt x="24" y="349"/>
                            </a:lnTo>
                            <a:lnTo>
                              <a:pt x="25" y="377"/>
                            </a:lnTo>
                            <a:lnTo>
                              <a:pt x="17" y="378"/>
                            </a:lnTo>
                            <a:lnTo>
                              <a:pt x="12" y="389"/>
                            </a:lnTo>
                            <a:lnTo>
                              <a:pt x="6" y="398"/>
                            </a:lnTo>
                            <a:lnTo>
                              <a:pt x="35" y="424"/>
                            </a:lnTo>
                            <a:lnTo>
                              <a:pt x="47" y="427"/>
                            </a:lnTo>
                            <a:lnTo>
                              <a:pt x="53" y="420"/>
                            </a:lnTo>
                            <a:lnTo>
                              <a:pt x="59" y="409"/>
                            </a:lnTo>
                            <a:lnTo>
                              <a:pt x="83" y="412"/>
                            </a:lnTo>
                            <a:lnTo>
                              <a:pt x="133" y="405"/>
                            </a:lnTo>
                            <a:lnTo>
                              <a:pt x="142" y="391"/>
                            </a:lnTo>
                            <a:lnTo>
                              <a:pt x="158" y="380"/>
                            </a:lnTo>
                            <a:lnTo>
                              <a:pt x="204" y="375"/>
                            </a:lnTo>
                            <a:lnTo>
                              <a:pt x="213" y="366"/>
                            </a:lnTo>
                            <a:lnTo>
                              <a:pt x="231" y="365"/>
                            </a:lnTo>
                            <a:lnTo>
                              <a:pt x="244" y="361"/>
                            </a:lnTo>
                            <a:lnTo>
                              <a:pt x="245" y="369"/>
                            </a:lnTo>
                            <a:lnTo>
                              <a:pt x="267" y="371"/>
                            </a:lnTo>
                            <a:lnTo>
                              <a:pt x="278" y="383"/>
                            </a:lnTo>
                            <a:lnTo>
                              <a:pt x="289" y="399"/>
                            </a:lnTo>
                            <a:lnTo>
                              <a:pt x="290" y="418"/>
                            </a:lnTo>
                            <a:lnTo>
                              <a:pt x="299" y="416"/>
                            </a:lnTo>
                            <a:lnTo>
                              <a:pt x="310" y="409"/>
                            </a:lnTo>
                            <a:lnTo>
                              <a:pt x="322" y="397"/>
                            </a:lnTo>
                            <a:lnTo>
                              <a:pt x="330" y="383"/>
                            </a:lnTo>
                            <a:lnTo>
                              <a:pt x="332" y="394"/>
                            </a:lnTo>
                            <a:lnTo>
                              <a:pt x="326" y="409"/>
                            </a:lnTo>
                            <a:lnTo>
                              <a:pt x="318" y="420"/>
                            </a:lnTo>
                            <a:lnTo>
                              <a:pt x="328" y="422"/>
                            </a:lnTo>
                            <a:lnTo>
                              <a:pt x="332" y="412"/>
                            </a:lnTo>
                            <a:lnTo>
                              <a:pt x="337" y="405"/>
                            </a:lnTo>
                            <a:lnTo>
                              <a:pt x="337" y="412"/>
                            </a:lnTo>
                            <a:lnTo>
                              <a:pt x="339" y="422"/>
                            </a:lnTo>
                            <a:lnTo>
                              <a:pt x="348" y="431"/>
                            </a:lnTo>
                            <a:lnTo>
                              <a:pt x="349" y="442"/>
                            </a:lnTo>
                            <a:lnTo>
                              <a:pt x="344" y="456"/>
                            </a:lnTo>
                            <a:lnTo>
                              <a:pt x="358" y="471"/>
                            </a:lnTo>
                            <a:lnTo>
                              <a:pt x="389" y="482"/>
                            </a:lnTo>
                            <a:lnTo>
                              <a:pt x="425" y="490"/>
                            </a:lnTo>
                            <a:lnTo>
                              <a:pt x="450" y="481"/>
                            </a:lnTo>
                            <a:lnTo>
                              <a:pt x="491" y="460"/>
                            </a:lnTo>
                            <a:lnTo>
                              <a:pt x="503" y="429"/>
                            </a:lnTo>
                            <a:lnTo>
                              <a:pt x="521" y="415"/>
                            </a:lnTo>
                            <a:lnTo>
                              <a:pt x="534" y="388"/>
                            </a:lnTo>
                            <a:lnTo>
                              <a:pt x="558" y="366"/>
                            </a:lnTo>
                            <a:lnTo>
                              <a:pt x="565" y="355"/>
                            </a:lnTo>
                            <a:lnTo>
                              <a:pt x="565" y="316"/>
                            </a:lnTo>
                            <a:lnTo>
                              <a:pt x="574" y="263"/>
                            </a:lnTo>
                            <a:lnTo>
                              <a:pt x="572" y="251"/>
                            </a:lnTo>
                            <a:lnTo>
                              <a:pt x="555" y="228"/>
                            </a:lnTo>
                            <a:lnTo>
                              <a:pt x="546" y="201"/>
                            </a:lnTo>
                            <a:lnTo>
                              <a:pt x="527" y="191"/>
                            </a:lnTo>
                            <a:lnTo>
                              <a:pt x="523" y="165"/>
                            </a:lnTo>
                            <a:lnTo>
                              <a:pt x="494" y="150"/>
                            </a:lnTo>
                            <a:lnTo>
                              <a:pt x="493" y="117"/>
                            </a:lnTo>
                            <a:lnTo>
                              <a:pt x="483" y="80"/>
                            </a:lnTo>
                            <a:lnTo>
                              <a:pt x="465" y="60"/>
                            </a:lnTo>
                            <a:lnTo>
                              <a:pt x="455" y="33"/>
                            </a:lnTo>
                            <a:lnTo>
                              <a:pt x="463" y="19"/>
                            </a:lnTo>
                            <a:lnTo>
                              <a:pt x="448" y="0"/>
                            </a:lnTo>
                            <a:lnTo>
                              <a:pt x="437" y="19"/>
                            </a:lnTo>
                            <a:lnTo>
                              <a:pt x="429" y="30"/>
                            </a:lnTo>
                            <a:lnTo>
                              <a:pt x="430" y="89"/>
                            </a:lnTo>
                            <a:lnTo>
                              <a:pt x="421" y="104"/>
                            </a:lnTo>
                            <a:lnTo>
                              <a:pt x="416" y="113"/>
                            </a:lnTo>
                            <a:lnTo>
                              <a:pt x="399" y="113"/>
                            </a:lnTo>
                            <a:lnTo>
                              <a:pt x="384" y="100"/>
                            </a:lnTo>
                            <a:lnTo>
                              <a:pt x="365" y="93"/>
                            </a:lnTo>
                            <a:lnTo>
                              <a:pt x="353" y="81"/>
                            </a:lnTo>
                            <a:lnTo>
                              <a:pt x="342" y="77"/>
                            </a:lnTo>
                            <a:lnTo>
                              <a:pt x="348" y="62"/>
                            </a:lnTo>
                            <a:lnTo>
                              <a:pt x="351" y="49"/>
                            </a:lnTo>
                            <a:lnTo>
                              <a:pt x="360" y="46"/>
                            </a:lnTo>
                            <a:lnTo>
                              <a:pt x="366" y="28"/>
                            </a:lnTo>
                            <a:lnTo>
                              <a:pt x="347" y="25"/>
                            </a:lnTo>
                            <a:lnTo>
                              <a:pt x="328" y="23"/>
                            </a:lnTo>
                            <a:lnTo>
                              <a:pt x="307" y="12"/>
                            </a:lnTo>
                            <a:lnTo>
                              <a:pt x="284" y="9"/>
                            </a:lnTo>
                            <a:lnTo>
                              <a:pt x="282" y="15"/>
                            </a:lnTo>
                            <a:lnTo>
                              <a:pt x="293" y="2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9" name="Freeform 136">
                        <a:extLst>
                          <a:ext uri="{FF2B5EF4-FFF2-40B4-BE49-F238E27FC236}">
                            <a16:creationId xmlns:a16="http://schemas.microsoft.com/office/drawing/2014/main" id="{18816A66-A146-BD56-37B6-08B327C0A74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36" y="3805"/>
                        <a:ext cx="57" cy="61"/>
                      </a:xfrm>
                      <a:custGeom>
                        <a:avLst/>
                        <a:gdLst>
                          <a:gd name="T0" fmla="*/ 3 w 52"/>
                          <a:gd name="T1" fmla="*/ 0 h 53"/>
                          <a:gd name="T2" fmla="*/ 22 w 52"/>
                          <a:gd name="T3" fmla="*/ 4 h 53"/>
                          <a:gd name="T4" fmla="*/ 51 w 52"/>
                          <a:gd name="T5" fmla="*/ 4 h 53"/>
                          <a:gd name="T6" fmla="*/ 49 w 52"/>
                          <a:gd name="T7" fmla="*/ 21 h 53"/>
                          <a:gd name="T8" fmla="*/ 40 w 52"/>
                          <a:gd name="T9" fmla="*/ 34 h 53"/>
                          <a:gd name="T10" fmla="*/ 38 w 52"/>
                          <a:gd name="T11" fmla="*/ 47 h 53"/>
                          <a:gd name="T12" fmla="*/ 22 w 52"/>
                          <a:gd name="T13" fmla="*/ 50 h 53"/>
                          <a:gd name="T14" fmla="*/ 11 w 52"/>
                          <a:gd name="T15" fmla="*/ 52 h 53"/>
                          <a:gd name="T16" fmla="*/ 0 w 52"/>
                          <a:gd name="T17" fmla="*/ 45 h 53"/>
                          <a:gd name="T18" fmla="*/ 3 w 52"/>
                          <a:gd name="T19" fmla="*/ 0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52" h="53">
                            <a:moveTo>
                              <a:pt x="3" y="0"/>
                            </a:moveTo>
                            <a:lnTo>
                              <a:pt x="22" y="4"/>
                            </a:lnTo>
                            <a:lnTo>
                              <a:pt x="51" y="4"/>
                            </a:lnTo>
                            <a:lnTo>
                              <a:pt x="49" y="21"/>
                            </a:lnTo>
                            <a:lnTo>
                              <a:pt x="40" y="34"/>
                            </a:lnTo>
                            <a:lnTo>
                              <a:pt x="38" y="47"/>
                            </a:lnTo>
                            <a:lnTo>
                              <a:pt x="22" y="50"/>
                            </a:lnTo>
                            <a:lnTo>
                              <a:pt x="11" y="52"/>
                            </a:lnTo>
                            <a:lnTo>
                              <a:pt x="0" y="45"/>
                            </a:lnTo>
                            <a:lnTo>
                              <a:pt x="3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0" name="Freeform 139">
                        <a:extLst>
                          <a:ext uri="{FF2B5EF4-FFF2-40B4-BE49-F238E27FC236}">
                            <a16:creationId xmlns:a16="http://schemas.microsoft.com/office/drawing/2014/main" id="{EACAA625-294C-1A2B-DA03-3EB4F3F36B4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85" y="3073"/>
                        <a:ext cx="135" cy="141"/>
                      </a:xfrm>
                      <a:custGeom>
                        <a:avLst/>
                        <a:gdLst>
                          <a:gd name="T0" fmla="*/ 19 w 119"/>
                          <a:gd name="T1" fmla="*/ 74 h 125"/>
                          <a:gd name="T2" fmla="*/ 0 w 119"/>
                          <a:gd name="T3" fmla="*/ 0 h 125"/>
                          <a:gd name="T4" fmla="*/ 16 w 119"/>
                          <a:gd name="T5" fmla="*/ 6 h 125"/>
                          <a:gd name="T6" fmla="*/ 40 w 119"/>
                          <a:gd name="T7" fmla="*/ 5 h 125"/>
                          <a:gd name="T8" fmla="*/ 40 w 119"/>
                          <a:gd name="T9" fmla="*/ 25 h 125"/>
                          <a:gd name="T10" fmla="*/ 55 w 119"/>
                          <a:gd name="T11" fmla="*/ 30 h 125"/>
                          <a:gd name="T12" fmla="*/ 59 w 119"/>
                          <a:gd name="T13" fmla="*/ 40 h 125"/>
                          <a:gd name="T14" fmla="*/ 70 w 119"/>
                          <a:gd name="T15" fmla="*/ 51 h 125"/>
                          <a:gd name="T16" fmla="*/ 78 w 119"/>
                          <a:gd name="T17" fmla="*/ 59 h 125"/>
                          <a:gd name="T18" fmla="*/ 76 w 119"/>
                          <a:gd name="T19" fmla="*/ 76 h 125"/>
                          <a:gd name="T20" fmla="*/ 87 w 119"/>
                          <a:gd name="T21" fmla="*/ 95 h 125"/>
                          <a:gd name="T22" fmla="*/ 107 w 119"/>
                          <a:gd name="T23" fmla="*/ 101 h 125"/>
                          <a:gd name="T24" fmla="*/ 118 w 119"/>
                          <a:gd name="T25" fmla="*/ 120 h 125"/>
                          <a:gd name="T26" fmla="*/ 116 w 119"/>
                          <a:gd name="T27" fmla="*/ 120 h 125"/>
                          <a:gd name="T28" fmla="*/ 115 w 119"/>
                          <a:gd name="T29" fmla="*/ 121 h 125"/>
                          <a:gd name="T30" fmla="*/ 113 w 119"/>
                          <a:gd name="T31" fmla="*/ 121 h 125"/>
                          <a:gd name="T32" fmla="*/ 110 w 119"/>
                          <a:gd name="T33" fmla="*/ 121 h 125"/>
                          <a:gd name="T34" fmla="*/ 108 w 119"/>
                          <a:gd name="T35" fmla="*/ 122 h 125"/>
                          <a:gd name="T36" fmla="*/ 106 w 119"/>
                          <a:gd name="T37" fmla="*/ 123 h 125"/>
                          <a:gd name="T38" fmla="*/ 103 w 119"/>
                          <a:gd name="T39" fmla="*/ 123 h 125"/>
                          <a:gd name="T40" fmla="*/ 101 w 119"/>
                          <a:gd name="T41" fmla="*/ 124 h 125"/>
                          <a:gd name="T42" fmla="*/ 99 w 119"/>
                          <a:gd name="T43" fmla="*/ 124 h 125"/>
                          <a:gd name="T44" fmla="*/ 97 w 119"/>
                          <a:gd name="T45" fmla="*/ 124 h 125"/>
                          <a:gd name="T46" fmla="*/ 96 w 119"/>
                          <a:gd name="T47" fmla="*/ 124 h 125"/>
                          <a:gd name="T48" fmla="*/ 95 w 119"/>
                          <a:gd name="T49" fmla="*/ 122 h 125"/>
                          <a:gd name="T50" fmla="*/ 93 w 119"/>
                          <a:gd name="T51" fmla="*/ 121 h 125"/>
                          <a:gd name="T52" fmla="*/ 91 w 119"/>
                          <a:gd name="T53" fmla="*/ 121 h 125"/>
                          <a:gd name="T54" fmla="*/ 88 w 119"/>
                          <a:gd name="T55" fmla="*/ 121 h 125"/>
                          <a:gd name="T56" fmla="*/ 86 w 119"/>
                          <a:gd name="T57" fmla="*/ 120 h 125"/>
                          <a:gd name="T58" fmla="*/ 83 w 119"/>
                          <a:gd name="T59" fmla="*/ 119 h 125"/>
                          <a:gd name="T60" fmla="*/ 81 w 119"/>
                          <a:gd name="T61" fmla="*/ 118 h 125"/>
                          <a:gd name="T62" fmla="*/ 78 w 119"/>
                          <a:gd name="T63" fmla="*/ 117 h 125"/>
                          <a:gd name="T64" fmla="*/ 76 w 119"/>
                          <a:gd name="T65" fmla="*/ 117 h 125"/>
                          <a:gd name="T66" fmla="*/ 75 w 119"/>
                          <a:gd name="T67" fmla="*/ 117 h 125"/>
                          <a:gd name="T68" fmla="*/ 74 w 119"/>
                          <a:gd name="T69" fmla="*/ 117 h 125"/>
                          <a:gd name="T70" fmla="*/ 55 w 119"/>
                          <a:gd name="T71" fmla="*/ 97 h 125"/>
                          <a:gd name="T72" fmla="*/ 41 w 119"/>
                          <a:gd name="T73" fmla="*/ 78 h 125"/>
                          <a:gd name="T74" fmla="*/ 19 w 119"/>
                          <a:gd name="T75" fmla="*/ 74 h 1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119" h="125">
                            <a:moveTo>
                              <a:pt x="19" y="74"/>
                            </a:moveTo>
                            <a:lnTo>
                              <a:pt x="0" y="0"/>
                            </a:lnTo>
                            <a:lnTo>
                              <a:pt x="16" y="6"/>
                            </a:lnTo>
                            <a:lnTo>
                              <a:pt x="40" y="5"/>
                            </a:lnTo>
                            <a:lnTo>
                              <a:pt x="40" y="25"/>
                            </a:lnTo>
                            <a:lnTo>
                              <a:pt x="55" y="30"/>
                            </a:lnTo>
                            <a:lnTo>
                              <a:pt x="59" y="40"/>
                            </a:lnTo>
                            <a:lnTo>
                              <a:pt x="70" y="51"/>
                            </a:lnTo>
                            <a:lnTo>
                              <a:pt x="78" y="59"/>
                            </a:lnTo>
                            <a:lnTo>
                              <a:pt x="76" y="76"/>
                            </a:lnTo>
                            <a:lnTo>
                              <a:pt x="87" y="95"/>
                            </a:lnTo>
                            <a:lnTo>
                              <a:pt x="107" y="101"/>
                            </a:lnTo>
                            <a:lnTo>
                              <a:pt x="118" y="120"/>
                            </a:lnTo>
                            <a:lnTo>
                              <a:pt x="116" y="120"/>
                            </a:lnTo>
                            <a:lnTo>
                              <a:pt x="115" y="121"/>
                            </a:lnTo>
                            <a:lnTo>
                              <a:pt x="113" y="121"/>
                            </a:lnTo>
                            <a:lnTo>
                              <a:pt x="110" y="121"/>
                            </a:lnTo>
                            <a:lnTo>
                              <a:pt x="108" y="122"/>
                            </a:lnTo>
                            <a:lnTo>
                              <a:pt x="106" y="123"/>
                            </a:lnTo>
                            <a:lnTo>
                              <a:pt x="103" y="123"/>
                            </a:lnTo>
                            <a:lnTo>
                              <a:pt x="101" y="124"/>
                            </a:lnTo>
                            <a:lnTo>
                              <a:pt x="99" y="124"/>
                            </a:lnTo>
                            <a:lnTo>
                              <a:pt x="97" y="124"/>
                            </a:lnTo>
                            <a:lnTo>
                              <a:pt x="96" y="124"/>
                            </a:lnTo>
                            <a:lnTo>
                              <a:pt x="95" y="122"/>
                            </a:lnTo>
                            <a:lnTo>
                              <a:pt x="93" y="121"/>
                            </a:lnTo>
                            <a:lnTo>
                              <a:pt x="91" y="121"/>
                            </a:lnTo>
                            <a:lnTo>
                              <a:pt x="88" y="121"/>
                            </a:lnTo>
                            <a:lnTo>
                              <a:pt x="86" y="120"/>
                            </a:lnTo>
                            <a:lnTo>
                              <a:pt x="83" y="119"/>
                            </a:lnTo>
                            <a:lnTo>
                              <a:pt x="81" y="118"/>
                            </a:lnTo>
                            <a:lnTo>
                              <a:pt x="78" y="117"/>
                            </a:lnTo>
                            <a:lnTo>
                              <a:pt x="76" y="117"/>
                            </a:lnTo>
                            <a:lnTo>
                              <a:pt x="75" y="117"/>
                            </a:lnTo>
                            <a:lnTo>
                              <a:pt x="74" y="117"/>
                            </a:lnTo>
                            <a:lnTo>
                              <a:pt x="55" y="97"/>
                            </a:lnTo>
                            <a:lnTo>
                              <a:pt x="41" y="78"/>
                            </a:lnTo>
                            <a:lnTo>
                              <a:pt x="19" y="7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1" name="Freeform 141">
                        <a:extLst>
                          <a:ext uri="{FF2B5EF4-FFF2-40B4-BE49-F238E27FC236}">
                            <a16:creationId xmlns:a16="http://schemas.microsoft.com/office/drawing/2014/main" id="{87128133-3939-9B2F-705B-A81C3E10A97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69" y="3109"/>
                        <a:ext cx="23" cy="18"/>
                      </a:xfrm>
                      <a:custGeom>
                        <a:avLst/>
                        <a:gdLst>
                          <a:gd name="T0" fmla="*/ 10 w 21"/>
                          <a:gd name="T1" fmla="*/ 15 h 16"/>
                          <a:gd name="T2" fmla="*/ 11 w 21"/>
                          <a:gd name="T3" fmla="*/ 14 h 16"/>
                          <a:gd name="T4" fmla="*/ 13 w 21"/>
                          <a:gd name="T5" fmla="*/ 14 h 16"/>
                          <a:gd name="T6" fmla="*/ 15 w 21"/>
                          <a:gd name="T7" fmla="*/ 13 h 16"/>
                          <a:gd name="T8" fmla="*/ 16 w 21"/>
                          <a:gd name="T9" fmla="*/ 13 h 16"/>
                          <a:gd name="T10" fmla="*/ 17 w 21"/>
                          <a:gd name="T11" fmla="*/ 12 h 16"/>
                          <a:gd name="T12" fmla="*/ 18 w 21"/>
                          <a:gd name="T13" fmla="*/ 11 h 16"/>
                          <a:gd name="T14" fmla="*/ 19 w 21"/>
                          <a:gd name="T15" fmla="*/ 11 h 16"/>
                          <a:gd name="T16" fmla="*/ 20 w 21"/>
                          <a:gd name="T17" fmla="*/ 9 h 16"/>
                          <a:gd name="T18" fmla="*/ 20 w 21"/>
                          <a:gd name="T19" fmla="*/ 8 h 16"/>
                          <a:gd name="T20" fmla="*/ 20 w 21"/>
                          <a:gd name="T21" fmla="*/ 7 h 16"/>
                          <a:gd name="T22" fmla="*/ 20 w 21"/>
                          <a:gd name="T23" fmla="*/ 6 h 16"/>
                          <a:gd name="T24" fmla="*/ 20 w 21"/>
                          <a:gd name="T25" fmla="*/ 5 h 16"/>
                          <a:gd name="T26" fmla="*/ 19 w 21"/>
                          <a:gd name="T27" fmla="*/ 4 h 16"/>
                          <a:gd name="T28" fmla="*/ 18 w 21"/>
                          <a:gd name="T29" fmla="*/ 4 h 16"/>
                          <a:gd name="T30" fmla="*/ 18 w 21"/>
                          <a:gd name="T31" fmla="*/ 3 h 16"/>
                          <a:gd name="T32" fmla="*/ 17 w 21"/>
                          <a:gd name="T33" fmla="*/ 2 h 16"/>
                          <a:gd name="T34" fmla="*/ 16 w 21"/>
                          <a:gd name="T35" fmla="*/ 1 h 16"/>
                          <a:gd name="T36" fmla="*/ 15 w 21"/>
                          <a:gd name="T37" fmla="*/ 1 h 16"/>
                          <a:gd name="T38" fmla="*/ 13 w 21"/>
                          <a:gd name="T39" fmla="*/ 0 h 16"/>
                          <a:gd name="T40" fmla="*/ 11 w 21"/>
                          <a:gd name="T41" fmla="*/ 0 h 16"/>
                          <a:gd name="T42" fmla="*/ 10 w 21"/>
                          <a:gd name="T43" fmla="*/ 0 h 16"/>
                          <a:gd name="T44" fmla="*/ 8 w 21"/>
                          <a:gd name="T45" fmla="*/ 0 h 16"/>
                          <a:gd name="T46" fmla="*/ 7 w 21"/>
                          <a:gd name="T47" fmla="*/ 0 h 16"/>
                          <a:gd name="T48" fmla="*/ 5 w 21"/>
                          <a:gd name="T49" fmla="*/ 0 h 16"/>
                          <a:gd name="T50" fmla="*/ 5 w 21"/>
                          <a:gd name="T51" fmla="*/ 1 h 16"/>
                          <a:gd name="T52" fmla="*/ 3 w 21"/>
                          <a:gd name="T53" fmla="*/ 1 h 16"/>
                          <a:gd name="T54" fmla="*/ 3 w 21"/>
                          <a:gd name="T55" fmla="*/ 2 h 16"/>
                          <a:gd name="T56" fmla="*/ 2 w 21"/>
                          <a:gd name="T57" fmla="*/ 3 h 16"/>
                          <a:gd name="T58" fmla="*/ 1 w 21"/>
                          <a:gd name="T59" fmla="*/ 4 h 16"/>
                          <a:gd name="T60" fmla="*/ 0 w 21"/>
                          <a:gd name="T61" fmla="*/ 5 h 16"/>
                          <a:gd name="T62" fmla="*/ 0 w 21"/>
                          <a:gd name="T63" fmla="*/ 6 h 16"/>
                          <a:gd name="T64" fmla="*/ 0 w 21"/>
                          <a:gd name="T65" fmla="*/ 7 h 16"/>
                          <a:gd name="T66" fmla="*/ 0 w 21"/>
                          <a:gd name="T67" fmla="*/ 8 h 16"/>
                          <a:gd name="T68" fmla="*/ 0 w 21"/>
                          <a:gd name="T69" fmla="*/ 9 h 16"/>
                          <a:gd name="T70" fmla="*/ 1 w 21"/>
                          <a:gd name="T71" fmla="*/ 11 h 16"/>
                          <a:gd name="T72" fmla="*/ 2 w 21"/>
                          <a:gd name="T73" fmla="*/ 11 h 16"/>
                          <a:gd name="T74" fmla="*/ 3 w 21"/>
                          <a:gd name="T75" fmla="*/ 12 h 16"/>
                          <a:gd name="T76" fmla="*/ 3 w 21"/>
                          <a:gd name="T77" fmla="*/ 13 h 16"/>
                          <a:gd name="T78" fmla="*/ 5 w 21"/>
                          <a:gd name="T79" fmla="*/ 13 h 16"/>
                          <a:gd name="T80" fmla="*/ 5 w 21"/>
                          <a:gd name="T81" fmla="*/ 14 h 16"/>
                          <a:gd name="T82" fmla="*/ 7 w 21"/>
                          <a:gd name="T83" fmla="*/ 14 h 16"/>
                          <a:gd name="T84" fmla="*/ 8 w 21"/>
                          <a:gd name="T85" fmla="*/ 14 h 16"/>
                          <a:gd name="T86" fmla="*/ 10 w 21"/>
                          <a:gd name="T87" fmla="*/ 15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</a:cxnLst>
                        <a:rect l="0" t="0" r="r" b="b"/>
                        <a:pathLst>
                          <a:path w="21" h="16">
                            <a:moveTo>
                              <a:pt x="10" y="15"/>
                            </a:moveTo>
                            <a:lnTo>
                              <a:pt x="11" y="14"/>
                            </a:lnTo>
                            <a:lnTo>
                              <a:pt x="13" y="14"/>
                            </a:lnTo>
                            <a:lnTo>
                              <a:pt x="15" y="13"/>
                            </a:lnTo>
                            <a:lnTo>
                              <a:pt x="16" y="13"/>
                            </a:lnTo>
                            <a:lnTo>
                              <a:pt x="17" y="12"/>
                            </a:lnTo>
                            <a:lnTo>
                              <a:pt x="18" y="11"/>
                            </a:lnTo>
                            <a:lnTo>
                              <a:pt x="19" y="11"/>
                            </a:lnTo>
                            <a:lnTo>
                              <a:pt x="20" y="9"/>
                            </a:lnTo>
                            <a:lnTo>
                              <a:pt x="20" y="8"/>
                            </a:lnTo>
                            <a:lnTo>
                              <a:pt x="20" y="7"/>
                            </a:lnTo>
                            <a:lnTo>
                              <a:pt x="20" y="6"/>
                            </a:lnTo>
                            <a:lnTo>
                              <a:pt x="20" y="5"/>
                            </a:lnTo>
                            <a:lnTo>
                              <a:pt x="19" y="4"/>
                            </a:lnTo>
                            <a:lnTo>
                              <a:pt x="18" y="4"/>
                            </a:lnTo>
                            <a:lnTo>
                              <a:pt x="18" y="3"/>
                            </a:lnTo>
                            <a:lnTo>
                              <a:pt x="17" y="2"/>
                            </a:lnTo>
                            <a:lnTo>
                              <a:pt x="16" y="1"/>
                            </a:lnTo>
                            <a:lnTo>
                              <a:pt x="15" y="1"/>
                            </a:lnTo>
                            <a:lnTo>
                              <a:pt x="13" y="0"/>
                            </a:lnTo>
                            <a:lnTo>
                              <a:pt x="11" y="0"/>
                            </a:lnTo>
                            <a:lnTo>
                              <a:pt x="10" y="0"/>
                            </a:lnTo>
                            <a:lnTo>
                              <a:pt x="8" y="0"/>
                            </a:lnTo>
                            <a:lnTo>
                              <a:pt x="7" y="0"/>
                            </a:lnTo>
                            <a:lnTo>
                              <a:pt x="5" y="0"/>
                            </a:lnTo>
                            <a:lnTo>
                              <a:pt x="5" y="1"/>
                            </a:lnTo>
                            <a:lnTo>
                              <a:pt x="3" y="1"/>
                            </a:lnTo>
                            <a:lnTo>
                              <a:pt x="3" y="2"/>
                            </a:lnTo>
                            <a:lnTo>
                              <a:pt x="2" y="3"/>
                            </a:lnTo>
                            <a:lnTo>
                              <a:pt x="1" y="4"/>
                            </a:lnTo>
                            <a:lnTo>
                              <a:pt x="0" y="5"/>
                            </a:lnTo>
                            <a:lnTo>
                              <a:pt x="0" y="6"/>
                            </a:lnTo>
                            <a:lnTo>
                              <a:pt x="0" y="7"/>
                            </a:lnTo>
                            <a:lnTo>
                              <a:pt x="0" y="8"/>
                            </a:lnTo>
                            <a:lnTo>
                              <a:pt x="0" y="9"/>
                            </a:lnTo>
                            <a:lnTo>
                              <a:pt x="1" y="11"/>
                            </a:lnTo>
                            <a:lnTo>
                              <a:pt x="2" y="11"/>
                            </a:lnTo>
                            <a:lnTo>
                              <a:pt x="3" y="12"/>
                            </a:lnTo>
                            <a:lnTo>
                              <a:pt x="3" y="13"/>
                            </a:lnTo>
                            <a:lnTo>
                              <a:pt x="5" y="13"/>
                            </a:lnTo>
                            <a:lnTo>
                              <a:pt x="5" y="14"/>
                            </a:lnTo>
                            <a:lnTo>
                              <a:pt x="7" y="14"/>
                            </a:lnTo>
                            <a:lnTo>
                              <a:pt x="8" y="14"/>
                            </a:lnTo>
                            <a:lnTo>
                              <a:pt x="10" y="1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2" name="Freeform 142">
                        <a:extLst>
                          <a:ext uri="{FF2B5EF4-FFF2-40B4-BE49-F238E27FC236}">
                            <a16:creationId xmlns:a16="http://schemas.microsoft.com/office/drawing/2014/main" id="{9789BB28-F8DD-AD8F-5A7C-62AE9483B5E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46" y="3048"/>
                        <a:ext cx="21" cy="18"/>
                      </a:xfrm>
                      <a:custGeom>
                        <a:avLst/>
                        <a:gdLst>
                          <a:gd name="T0" fmla="*/ 9 w 19"/>
                          <a:gd name="T1" fmla="*/ 14 h 15"/>
                          <a:gd name="T2" fmla="*/ 8 w 19"/>
                          <a:gd name="T3" fmla="*/ 14 h 15"/>
                          <a:gd name="T4" fmla="*/ 6 w 19"/>
                          <a:gd name="T5" fmla="*/ 14 h 15"/>
                          <a:gd name="T6" fmla="*/ 5 w 19"/>
                          <a:gd name="T7" fmla="*/ 14 h 15"/>
                          <a:gd name="T8" fmla="*/ 4 w 19"/>
                          <a:gd name="T9" fmla="*/ 14 h 15"/>
                          <a:gd name="T10" fmla="*/ 3 w 19"/>
                          <a:gd name="T11" fmla="*/ 12 h 15"/>
                          <a:gd name="T12" fmla="*/ 2 w 19"/>
                          <a:gd name="T13" fmla="*/ 12 h 15"/>
                          <a:gd name="T14" fmla="*/ 1 w 19"/>
                          <a:gd name="T15" fmla="*/ 12 h 15"/>
                          <a:gd name="T16" fmla="*/ 0 w 19"/>
                          <a:gd name="T17" fmla="*/ 12 h 15"/>
                          <a:gd name="T18" fmla="*/ 0 w 19"/>
                          <a:gd name="T19" fmla="*/ 11 h 15"/>
                          <a:gd name="T20" fmla="*/ 0 w 19"/>
                          <a:gd name="T21" fmla="*/ 9 h 15"/>
                          <a:gd name="T22" fmla="*/ 0 w 19"/>
                          <a:gd name="T23" fmla="*/ 7 h 15"/>
                          <a:gd name="T24" fmla="*/ 0 w 19"/>
                          <a:gd name="T25" fmla="*/ 6 h 15"/>
                          <a:gd name="T26" fmla="*/ 0 w 19"/>
                          <a:gd name="T27" fmla="*/ 4 h 15"/>
                          <a:gd name="T28" fmla="*/ 1 w 19"/>
                          <a:gd name="T29" fmla="*/ 4 h 15"/>
                          <a:gd name="T30" fmla="*/ 2 w 19"/>
                          <a:gd name="T31" fmla="*/ 3 h 15"/>
                          <a:gd name="T32" fmla="*/ 3 w 19"/>
                          <a:gd name="T33" fmla="*/ 3 h 15"/>
                          <a:gd name="T34" fmla="*/ 4 w 19"/>
                          <a:gd name="T35" fmla="*/ 1 h 15"/>
                          <a:gd name="T36" fmla="*/ 5 w 19"/>
                          <a:gd name="T37" fmla="*/ 1 h 15"/>
                          <a:gd name="T38" fmla="*/ 6 w 19"/>
                          <a:gd name="T39" fmla="*/ 1 h 15"/>
                          <a:gd name="T40" fmla="*/ 8 w 19"/>
                          <a:gd name="T41" fmla="*/ 1 h 15"/>
                          <a:gd name="T42" fmla="*/ 9 w 19"/>
                          <a:gd name="T43" fmla="*/ 0 h 15"/>
                          <a:gd name="T44" fmla="*/ 9 w 19"/>
                          <a:gd name="T45" fmla="*/ 1 h 15"/>
                          <a:gd name="T46" fmla="*/ 11 w 19"/>
                          <a:gd name="T47" fmla="*/ 1 h 15"/>
                          <a:gd name="T48" fmla="*/ 13 w 19"/>
                          <a:gd name="T49" fmla="*/ 1 h 15"/>
                          <a:gd name="T50" fmla="*/ 14 w 19"/>
                          <a:gd name="T51" fmla="*/ 3 h 15"/>
                          <a:gd name="T52" fmla="*/ 15 w 19"/>
                          <a:gd name="T53" fmla="*/ 3 h 15"/>
                          <a:gd name="T54" fmla="*/ 15 w 19"/>
                          <a:gd name="T55" fmla="*/ 4 h 15"/>
                          <a:gd name="T56" fmla="*/ 16 w 19"/>
                          <a:gd name="T57" fmla="*/ 4 h 15"/>
                          <a:gd name="T58" fmla="*/ 17 w 19"/>
                          <a:gd name="T59" fmla="*/ 6 h 15"/>
                          <a:gd name="T60" fmla="*/ 17 w 19"/>
                          <a:gd name="T61" fmla="*/ 7 h 15"/>
                          <a:gd name="T62" fmla="*/ 18 w 19"/>
                          <a:gd name="T63" fmla="*/ 7 h 15"/>
                          <a:gd name="T64" fmla="*/ 17 w 19"/>
                          <a:gd name="T65" fmla="*/ 9 h 15"/>
                          <a:gd name="T66" fmla="*/ 17 w 19"/>
                          <a:gd name="T67" fmla="*/ 11 h 15"/>
                          <a:gd name="T68" fmla="*/ 16 w 19"/>
                          <a:gd name="T69" fmla="*/ 11 h 15"/>
                          <a:gd name="T70" fmla="*/ 16 w 19"/>
                          <a:gd name="T71" fmla="*/ 12 h 15"/>
                          <a:gd name="T72" fmla="*/ 15 w 19"/>
                          <a:gd name="T73" fmla="*/ 12 h 15"/>
                          <a:gd name="T74" fmla="*/ 14 w 19"/>
                          <a:gd name="T75" fmla="*/ 12 h 15"/>
                          <a:gd name="T76" fmla="*/ 13 w 19"/>
                          <a:gd name="T77" fmla="*/ 14 h 15"/>
                          <a:gd name="T78" fmla="*/ 11 w 19"/>
                          <a:gd name="T79" fmla="*/ 14 h 15"/>
                          <a:gd name="T80" fmla="*/ 9 w 19"/>
                          <a:gd name="T81" fmla="*/ 14 h 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</a:cxnLst>
                        <a:rect l="0" t="0" r="r" b="b"/>
                        <a:pathLst>
                          <a:path w="19" h="15">
                            <a:moveTo>
                              <a:pt x="9" y="14"/>
                            </a:moveTo>
                            <a:lnTo>
                              <a:pt x="8" y="14"/>
                            </a:lnTo>
                            <a:lnTo>
                              <a:pt x="6" y="14"/>
                            </a:lnTo>
                            <a:lnTo>
                              <a:pt x="5" y="14"/>
                            </a:lnTo>
                            <a:lnTo>
                              <a:pt x="4" y="14"/>
                            </a:lnTo>
                            <a:lnTo>
                              <a:pt x="3" y="12"/>
                            </a:lnTo>
                            <a:lnTo>
                              <a:pt x="2" y="12"/>
                            </a:lnTo>
                            <a:lnTo>
                              <a:pt x="1" y="12"/>
                            </a:lnTo>
                            <a:lnTo>
                              <a:pt x="0" y="12"/>
                            </a:lnTo>
                            <a:lnTo>
                              <a:pt x="0" y="11"/>
                            </a:lnTo>
                            <a:lnTo>
                              <a:pt x="0" y="9"/>
                            </a:lnTo>
                            <a:lnTo>
                              <a:pt x="0" y="7"/>
                            </a:lnTo>
                            <a:lnTo>
                              <a:pt x="0" y="6"/>
                            </a:lnTo>
                            <a:lnTo>
                              <a:pt x="0" y="4"/>
                            </a:lnTo>
                            <a:lnTo>
                              <a:pt x="1" y="4"/>
                            </a:lnTo>
                            <a:lnTo>
                              <a:pt x="2" y="3"/>
                            </a:lnTo>
                            <a:lnTo>
                              <a:pt x="3" y="3"/>
                            </a:lnTo>
                            <a:lnTo>
                              <a:pt x="4" y="1"/>
                            </a:lnTo>
                            <a:lnTo>
                              <a:pt x="5" y="1"/>
                            </a:lnTo>
                            <a:lnTo>
                              <a:pt x="6" y="1"/>
                            </a:lnTo>
                            <a:lnTo>
                              <a:pt x="8" y="1"/>
                            </a:lnTo>
                            <a:lnTo>
                              <a:pt x="9" y="0"/>
                            </a:lnTo>
                            <a:lnTo>
                              <a:pt x="9" y="1"/>
                            </a:lnTo>
                            <a:lnTo>
                              <a:pt x="11" y="1"/>
                            </a:lnTo>
                            <a:lnTo>
                              <a:pt x="13" y="1"/>
                            </a:lnTo>
                            <a:lnTo>
                              <a:pt x="14" y="3"/>
                            </a:lnTo>
                            <a:lnTo>
                              <a:pt x="15" y="3"/>
                            </a:lnTo>
                            <a:lnTo>
                              <a:pt x="15" y="4"/>
                            </a:lnTo>
                            <a:lnTo>
                              <a:pt x="16" y="4"/>
                            </a:lnTo>
                            <a:lnTo>
                              <a:pt x="17" y="6"/>
                            </a:lnTo>
                            <a:lnTo>
                              <a:pt x="17" y="7"/>
                            </a:lnTo>
                            <a:lnTo>
                              <a:pt x="18" y="7"/>
                            </a:lnTo>
                            <a:lnTo>
                              <a:pt x="17" y="9"/>
                            </a:lnTo>
                            <a:lnTo>
                              <a:pt x="17" y="11"/>
                            </a:lnTo>
                            <a:lnTo>
                              <a:pt x="16" y="11"/>
                            </a:lnTo>
                            <a:lnTo>
                              <a:pt x="16" y="12"/>
                            </a:lnTo>
                            <a:lnTo>
                              <a:pt x="15" y="12"/>
                            </a:lnTo>
                            <a:lnTo>
                              <a:pt x="14" y="12"/>
                            </a:lnTo>
                            <a:lnTo>
                              <a:pt x="13" y="14"/>
                            </a:lnTo>
                            <a:lnTo>
                              <a:pt x="11" y="14"/>
                            </a:lnTo>
                            <a:lnTo>
                              <a:pt x="9" y="1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3" name="Freeform 143">
                        <a:extLst>
                          <a:ext uri="{FF2B5EF4-FFF2-40B4-BE49-F238E27FC236}">
                            <a16:creationId xmlns:a16="http://schemas.microsoft.com/office/drawing/2014/main" id="{D163A590-7257-710C-212F-2C442AF7776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92" y="3127"/>
                        <a:ext cx="153" cy="52"/>
                      </a:xfrm>
                      <a:custGeom>
                        <a:avLst/>
                        <a:gdLst>
                          <a:gd name="T0" fmla="*/ 19 w 135"/>
                          <a:gd name="T1" fmla="*/ 2 h 46"/>
                          <a:gd name="T2" fmla="*/ 8 w 135"/>
                          <a:gd name="T3" fmla="*/ 7 h 46"/>
                          <a:gd name="T4" fmla="*/ 0 w 135"/>
                          <a:gd name="T5" fmla="*/ 17 h 46"/>
                          <a:gd name="T6" fmla="*/ 8 w 135"/>
                          <a:gd name="T7" fmla="*/ 31 h 46"/>
                          <a:gd name="T8" fmla="*/ 35 w 135"/>
                          <a:gd name="T9" fmla="*/ 31 h 46"/>
                          <a:gd name="T10" fmla="*/ 45 w 135"/>
                          <a:gd name="T11" fmla="*/ 36 h 46"/>
                          <a:gd name="T12" fmla="*/ 68 w 135"/>
                          <a:gd name="T13" fmla="*/ 36 h 46"/>
                          <a:gd name="T14" fmla="*/ 70 w 135"/>
                          <a:gd name="T15" fmla="*/ 45 h 46"/>
                          <a:gd name="T16" fmla="*/ 112 w 135"/>
                          <a:gd name="T17" fmla="*/ 45 h 46"/>
                          <a:gd name="T18" fmla="*/ 123 w 135"/>
                          <a:gd name="T19" fmla="*/ 45 h 46"/>
                          <a:gd name="T20" fmla="*/ 133 w 135"/>
                          <a:gd name="T21" fmla="*/ 45 h 46"/>
                          <a:gd name="T22" fmla="*/ 134 w 135"/>
                          <a:gd name="T23" fmla="*/ 34 h 46"/>
                          <a:gd name="T24" fmla="*/ 121 w 135"/>
                          <a:gd name="T25" fmla="*/ 28 h 46"/>
                          <a:gd name="T26" fmla="*/ 123 w 135"/>
                          <a:gd name="T27" fmla="*/ 17 h 46"/>
                          <a:gd name="T28" fmla="*/ 110 w 135"/>
                          <a:gd name="T29" fmla="*/ 18 h 46"/>
                          <a:gd name="T30" fmla="*/ 94 w 135"/>
                          <a:gd name="T31" fmla="*/ 17 h 46"/>
                          <a:gd name="T32" fmla="*/ 82 w 135"/>
                          <a:gd name="T33" fmla="*/ 9 h 46"/>
                          <a:gd name="T34" fmla="*/ 61 w 135"/>
                          <a:gd name="T35" fmla="*/ 8 h 46"/>
                          <a:gd name="T36" fmla="*/ 40 w 135"/>
                          <a:gd name="T37" fmla="*/ 0 h 46"/>
                          <a:gd name="T38" fmla="*/ 19 w 135"/>
                          <a:gd name="T39" fmla="*/ 2 h 4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135" h="46">
                            <a:moveTo>
                              <a:pt x="19" y="2"/>
                            </a:moveTo>
                            <a:lnTo>
                              <a:pt x="8" y="7"/>
                            </a:lnTo>
                            <a:lnTo>
                              <a:pt x="0" y="17"/>
                            </a:lnTo>
                            <a:lnTo>
                              <a:pt x="8" y="31"/>
                            </a:lnTo>
                            <a:lnTo>
                              <a:pt x="35" y="31"/>
                            </a:lnTo>
                            <a:lnTo>
                              <a:pt x="45" y="36"/>
                            </a:lnTo>
                            <a:lnTo>
                              <a:pt x="68" y="36"/>
                            </a:lnTo>
                            <a:lnTo>
                              <a:pt x="70" y="45"/>
                            </a:lnTo>
                            <a:lnTo>
                              <a:pt x="112" y="45"/>
                            </a:lnTo>
                            <a:lnTo>
                              <a:pt x="123" y="45"/>
                            </a:lnTo>
                            <a:lnTo>
                              <a:pt x="133" y="45"/>
                            </a:lnTo>
                            <a:lnTo>
                              <a:pt x="134" y="34"/>
                            </a:lnTo>
                            <a:lnTo>
                              <a:pt x="121" y="28"/>
                            </a:lnTo>
                            <a:lnTo>
                              <a:pt x="123" y="17"/>
                            </a:lnTo>
                            <a:lnTo>
                              <a:pt x="110" y="18"/>
                            </a:lnTo>
                            <a:lnTo>
                              <a:pt x="94" y="17"/>
                            </a:lnTo>
                            <a:lnTo>
                              <a:pt x="82" y="9"/>
                            </a:lnTo>
                            <a:lnTo>
                              <a:pt x="61" y="8"/>
                            </a:lnTo>
                            <a:lnTo>
                              <a:pt x="40" y="0"/>
                            </a:lnTo>
                            <a:lnTo>
                              <a:pt x="19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4" name="Freeform 144">
                        <a:extLst>
                          <a:ext uri="{FF2B5EF4-FFF2-40B4-BE49-F238E27FC236}">
                            <a16:creationId xmlns:a16="http://schemas.microsoft.com/office/drawing/2014/main" id="{77510428-E550-E711-0ABF-DD98599C2DE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73" y="3173"/>
                        <a:ext cx="17" cy="15"/>
                      </a:xfrm>
                      <a:custGeom>
                        <a:avLst/>
                        <a:gdLst>
                          <a:gd name="T0" fmla="*/ 7 w 15"/>
                          <a:gd name="T1" fmla="*/ 12 h 13"/>
                          <a:gd name="T2" fmla="*/ 4 w 15"/>
                          <a:gd name="T3" fmla="*/ 11 h 13"/>
                          <a:gd name="T4" fmla="*/ 2 w 15"/>
                          <a:gd name="T5" fmla="*/ 11 h 13"/>
                          <a:gd name="T6" fmla="*/ 0 w 15"/>
                          <a:gd name="T7" fmla="*/ 10 h 13"/>
                          <a:gd name="T8" fmla="*/ 0 w 15"/>
                          <a:gd name="T9" fmla="*/ 8 h 13"/>
                          <a:gd name="T10" fmla="*/ 0 w 15"/>
                          <a:gd name="T11" fmla="*/ 6 h 13"/>
                          <a:gd name="T12" fmla="*/ 0 w 15"/>
                          <a:gd name="T13" fmla="*/ 5 h 13"/>
                          <a:gd name="T14" fmla="*/ 0 w 15"/>
                          <a:gd name="T15" fmla="*/ 4 h 13"/>
                          <a:gd name="T16" fmla="*/ 0 w 15"/>
                          <a:gd name="T17" fmla="*/ 3 h 13"/>
                          <a:gd name="T18" fmla="*/ 0 w 15"/>
                          <a:gd name="T19" fmla="*/ 2 h 13"/>
                          <a:gd name="T20" fmla="*/ 0 w 15"/>
                          <a:gd name="T21" fmla="*/ 1 h 13"/>
                          <a:gd name="T22" fmla="*/ 2 w 15"/>
                          <a:gd name="T23" fmla="*/ 0 h 13"/>
                          <a:gd name="T24" fmla="*/ 4 w 15"/>
                          <a:gd name="T25" fmla="*/ 0 h 13"/>
                          <a:gd name="T26" fmla="*/ 7 w 15"/>
                          <a:gd name="T27" fmla="*/ 0 h 13"/>
                          <a:gd name="T28" fmla="*/ 9 w 15"/>
                          <a:gd name="T29" fmla="*/ 0 h 13"/>
                          <a:gd name="T30" fmla="*/ 11 w 15"/>
                          <a:gd name="T31" fmla="*/ 1 h 13"/>
                          <a:gd name="T32" fmla="*/ 11 w 15"/>
                          <a:gd name="T33" fmla="*/ 2 h 13"/>
                          <a:gd name="T34" fmla="*/ 11 w 15"/>
                          <a:gd name="T35" fmla="*/ 3 h 13"/>
                          <a:gd name="T36" fmla="*/ 11 w 15"/>
                          <a:gd name="T37" fmla="*/ 4 h 13"/>
                          <a:gd name="T38" fmla="*/ 14 w 15"/>
                          <a:gd name="T39" fmla="*/ 5 h 13"/>
                          <a:gd name="T40" fmla="*/ 11 w 15"/>
                          <a:gd name="T41" fmla="*/ 5 h 13"/>
                          <a:gd name="T42" fmla="*/ 11 w 15"/>
                          <a:gd name="T43" fmla="*/ 6 h 13"/>
                          <a:gd name="T44" fmla="*/ 11 w 15"/>
                          <a:gd name="T45" fmla="*/ 8 h 13"/>
                          <a:gd name="T46" fmla="*/ 11 w 15"/>
                          <a:gd name="T47" fmla="*/ 10 h 13"/>
                          <a:gd name="T48" fmla="*/ 9 w 15"/>
                          <a:gd name="T49" fmla="*/ 11 h 13"/>
                          <a:gd name="T50" fmla="*/ 7 w 15"/>
                          <a:gd name="T51" fmla="*/ 11 h 13"/>
                          <a:gd name="T52" fmla="*/ 7 w 15"/>
                          <a:gd name="T53" fmla="*/ 12 h 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</a:cxnLst>
                        <a:rect l="0" t="0" r="r" b="b"/>
                        <a:pathLst>
                          <a:path w="15" h="13">
                            <a:moveTo>
                              <a:pt x="7" y="12"/>
                            </a:moveTo>
                            <a:lnTo>
                              <a:pt x="4" y="11"/>
                            </a:lnTo>
                            <a:lnTo>
                              <a:pt x="2" y="11"/>
                            </a:lnTo>
                            <a:lnTo>
                              <a:pt x="0" y="10"/>
                            </a:lnTo>
                            <a:lnTo>
                              <a:pt x="0" y="8"/>
                            </a:lnTo>
                            <a:lnTo>
                              <a:pt x="0" y="6"/>
                            </a:lnTo>
                            <a:lnTo>
                              <a:pt x="0" y="5"/>
                            </a:lnTo>
                            <a:lnTo>
                              <a:pt x="0" y="4"/>
                            </a:lnTo>
                            <a:lnTo>
                              <a:pt x="0" y="3"/>
                            </a:lnTo>
                            <a:lnTo>
                              <a:pt x="0" y="2"/>
                            </a:lnTo>
                            <a:lnTo>
                              <a:pt x="0" y="1"/>
                            </a:lnTo>
                            <a:lnTo>
                              <a:pt x="2" y="0"/>
                            </a:lnTo>
                            <a:lnTo>
                              <a:pt x="4" y="0"/>
                            </a:lnTo>
                            <a:lnTo>
                              <a:pt x="7" y="0"/>
                            </a:lnTo>
                            <a:lnTo>
                              <a:pt x="9" y="0"/>
                            </a:lnTo>
                            <a:lnTo>
                              <a:pt x="11" y="1"/>
                            </a:lnTo>
                            <a:lnTo>
                              <a:pt x="11" y="2"/>
                            </a:lnTo>
                            <a:lnTo>
                              <a:pt x="11" y="3"/>
                            </a:lnTo>
                            <a:lnTo>
                              <a:pt x="11" y="4"/>
                            </a:lnTo>
                            <a:lnTo>
                              <a:pt x="14" y="5"/>
                            </a:lnTo>
                            <a:lnTo>
                              <a:pt x="11" y="5"/>
                            </a:lnTo>
                            <a:lnTo>
                              <a:pt x="11" y="6"/>
                            </a:lnTo>
                            <a:lnTo>
                              <a:pt x="11" y="8"/>
                            </a:lnTo>
                            <a:lnTo>
                              <a:pt x="11" y="10"/>
                            </a:lnTo>
                            <a:lnTo>
                              <a:pt x="9" y="11"/>
                            </a:lnTo>
                            <a:lnTo>
                              <a:pt x="7" y="11"/>
                            </a:lnTo>
                            <a:lnTo>
                              <a:pt x="7" y="1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5" name="Freeform 145">
                        <a:extLst>
                          <a:ext uri="{FF2B5EF4-FFF2-40B4-BE49-F238E27FC236}">
                            <a16:creationId xmlns:a16="http://schemas.microsoft.com/office/drawing/2014/main" id="{5964EA45-AC08-297B-FA5C-042A0E40FA2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28" y="3175"/>
                        <a:ext cx="37" cy="16"/>
                      </a:xfrm>
                      <a:custGeom>
                        <a:avLst/>
                        <a:gdLst>
                          <a:gd name="T0" fmla="*/ 0 w 33"/>
                          <a:gd name="T1" fmla="*/ 2 h 15"/>
                          <a:gd name="T2" fmla="*/ 17 w 33"/>
                          <a:gd name="T3" fmla="*/ 0 h 15"/>
                          <a:gd name="T4" fmla="*/ 32 w 33"/>
                          <a:gd name="T5" fmla="*/ 6 h 15"/>
                          <a:gd name="T6" fmla="*/ 21 w 33"/>
                          <a:gd name="T7" fmla="*/ 14 h 15"/>
                          <a:gd name="T8" fmla="*/ 3 w 33"/>
                          <a:gd name="T9" fmla="*/ 11 h 15"/>
                          <a:gd name="T10" fmla="*/ 0 w 33"/>
                          <a:gd name="T11" fmla="*/ 2 h 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33" h="15">
                            <a:moveTo>
                              <a:pt x="0" y="2"/>
                            </a:moveTo>
                            <a:lnTo>
                              <a:pt x="17" y="0"/>
                            </a:lnTo>
                            <a:lnTo>
                              <a:pt x="32" y="6"/>
                            </a:lnTo>
                            <a:lnTo>
                              <a:pt x="21" y="14"/>
                            </a:lnTo>
                            <a:lnTo>
                              <a:pt x="3" y="11"/>
                            </a:lnTo>
                            <a:lnTo>
                              <a:pt x="0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6" name="Freeform 146">
                        <a:extLst>
                          <a:ext uri="{FF2B5EF4-FFF2-40B4-BE49-F238E27FC236}">
                            <a16:creationId xmlns:a16="http://schemas.microsoft.com/office/drawing/2014/main" id="{A811BC0A-AC4A-AB81-4D8F-7E0FB53DC6D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76" y="3196"/>
                        <a:ext cx="20" cy="18"/>
                      </a:xfrm>
                      <a:custGeom>
                        <a:avLst/>
                        <a:gdLst>
                          <a:gd name="T0" fmla="*/ 16 w 17"/>
                          <a:gd name="T1" fmla="*/ 0 h 15"/>
                          <a:gd name="T2" fmla="*/ 6 w 17"/>
                          <a:gd name="T3" fmla="*/ 2 h 15"/>
                          <a:gd name="T4" fmla="*/ 0 w 17"/>
                          <a:gd name="T5" fmla="*/ 14 h 15"/>
                          <a:gd name="T6" fmla="*/ 8 w 17"/>
                          <a:gd name="T7" fmla="*/ 14 h 15"/>
                          <a:gd name="T8" fmla="*/ 16 w 17"/>
                          <a:gd name="T9" fmla="*/ 5 h 15"/>
                          <a:gd name="T10" fmla="*/ 16 w 17"/>
                          <a:gd name="T11" fmla="*/ 0 h 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7" h="15">
                            <a:moveTo>
                              <a:pt x="16" y="0"/>
                            </a:moveTo>
                            <a:lnTo>
                              <a:pt x="6" y="2"/>
                            </a:lnTo>
                            <a:lnTo>
                              <a:pt x="0" y="14"/>
                            </a:lnTo>
                            <a:lnTo>
                              <a:pt x="8" y="14"/>
                            </a:lnTo>
                            <a:lnTo>
                              <a:pt x="16" y="5"/>
                            </a:lnTo>
                            <a:lnTo>
                              <a:pt x="16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7" name="Freeform 147">
                        <a:extLst>
                          <a:ext uri="{FF2B5EF4-FFF2-40B4-BE49-F238E27FC236}">
                            <a16:creationId xmlns:a16="http://schemas.microsoft.com/office/drawing/2014/main" id="{358C86F6-CC0F-AD2C-1D1A-6875DF940AA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01" y="2987"/>
                        <a:ext cx="108" cy="140"/>
                      </a:xfrm>
                      <a:custGeom>
                        <a:avLst/>
                        <a:gdLst>
                          <a:gd name="T0" fmla="*/ 24 w 97"/>
                          <a:gd name="T1" fmla="*/ 17 h 124"/>
                          <a:gd name="T2" fmla="*/ 21 w 97"/>
                          <a:gd name="T3" fmla="*/ 36 h 124"/>
                          <a:gd name="T4" fmla="*/ 14 w 97"/>
                          <a:gd name="T5" fmla="*/ 46 h 124"/>
                          <a:gd name="T6" fmla="*/ 11 w 97"/>
                          <a:gd name="T7" fmla="*/ 60 h 124"/>
                          <a:gd name="T8" fmla="*/ 0 w 97"/>
                          <a:gd name="T9" fmla="*/ 68 h 124"/>
                          <a:gd name="T10" fmla="*/ 0 w 97"/>
                          <a:gd name="T11" fmla="*/ 94 h 124"/>
                          <a:gd name="T12" fmla="*/ 13 w 97"/>
                          <a:gd name="T13" fmla="*/ 100 h 124"/>
                          <a:gd name="T14" fmla="*/ 15 w 97"/>
                          <a:gd name="T15" fmla="*/ 118 h 124"/>
                          <a:gd name="T16" fmla="*/ 27 w 97"/>
                          <a:gd name="T17" fmla="*/ 120 h 124"/>
                          <a:gd name="T18" fmla="*/ 32 w 97"/>
                          <a:gd name="T19" fmla="*/ 92 h 124"/>
                          <a:gd name="T20" fmla="*/ 42 w 97"/>
                          <a:gd name="T21" fmla="*/ 89 h 124"/>
                          <a:gd name="T22" fmla="*/ 42 w 97"/>
                          <a:gd name="T23" fmla="*/ 112 h 124"/>
                          <a:gd name="T24" fmla="*/ 53 w 97"/>
                          <a:gd name="T25" fmla="*/ 115 h 124"/>
                          <a:gd name="T26" fmla="*/ 56 w 97"/>
                          <a:gd name="T27" fmla="*/ 123 h 124"/>
                          <a:gd name="T28" fmla="*/ 69 w 97"/>
                          <a:gd name="T29" fmla="*/ 120 h 124"/>
                          <a:gd name="T30" fmla="*/ 68 w 97"/>
                          <a:gd name="T31" fmla="*/ 104 h 124"/>
                          <a:gd name="T32" fmla="*/ 49 w 97"/>
                          <a:gd name="T33" fmla="*/ 72 h 124"/>
                          <a:gd name="T34" fmla="*/ 59 w 97"/>
                          <a:gd name="T35" fmla="*/ 64 h 124"/>
                          <a:gd name="T36" fmla="*/ 68 w 97"/>
                          <a:gd name="T37" fmla="*/ 48 h 124"/>
                          <a:gd name="T38" fmla="*/ 61 w 97"/>
                          <a:gd name="T39" fmla="*/ 42 h 124"/>
                          <a:gd name="T40" fmla="*/ 51 w 97"/>
                          <a:gd name="T41" fmla="*/ 47 h 124"/>
                          <a:gd name="T42" fmla="*/ 42 w 97"/>
                          <a:gd name="T43" fmla="*/ 52 h 124"/>
                          <a:gd name="T44" fmla="*/ 35 w 97"/>
                          <a:gd name="T45" fmla="*/ 33 h 124"/>
                          <a:gd name="T46" fmla="*/ 32 w 97"/>
                          <a:gd name="T47" fmla="*/ 15 h 124"/>
                          <a:gd name="T48" fmla="*/ 40 w 97"/>
                          <a:gd name="T49" fmla="*/ 18 h 124"/>
                          <a:gd name="T50" fmla="*/ 49 w 97"/>
                          <a:gd name="T51" fmla="*/ 25 h 124"/>
                          <a:gd name="T52" fmla="*/ 64 w 97"/>
                          <a:gd name="T53" fmla="*/ 21 h 124"/>
                          <a:gd name="T54" fmla="*/ 71 w 97"/>
                          <a:gd name="T55" fmla="*/ 26 h 124"/>
                          <a:gd name="T56" fmla="*/ 88 w 97"/>
                          <a:gd name="T57" fmla="*/ 21 h 124"/>
                          <a:gd name="T58" fmla="*/ 96 w 97"/>
                          <a:gd name="T59" fmla="*/ 17 h 124"/>
                          <a:gd name="T60" fmla="*/ 93 w 97"/>
                          <a:gd name="T61" fmla="*/ 0 h 124"/>
                          <a:gd name="T62" fmla="*/ 83 w 97"/>
                          <a:gd name="T63" fmla="*/ 0 h 124"/>
                          <a:gd name="T64" fmla="*/ 77 w 97"/>
                          <a:gd name="T65" fmla="*/ 12 h 124"/>
                          <a:gd name="T66" fmla="*/ 45 w 97"/>
                          <a:gd name="T67" fmla="*/ 9 h 124"/>
                          <a:gd name="T68" fmla="*/ 26 w 97"/>
                          <a:gd name="T69" fmla="*/ 10 h 124"/>
                          <a:gd name="T70" fmla="*/ 24 w 97"/>
                          <a:gd name="T71" fmla="*/ 17 h 12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</a:cxnLst>
                        <a:rect l="0" t="0" r="r" b="b"/>
                        <a:pathLst>
                          <a:path w="97" h="124">
                            <a:moveTo>
                              <a:pt x="24" y="17"/>
                            </a:moveTo>
                            <a:lnTo>
                              <a:pt x="21" y="36"/>
                            </a:lnTo>
                            <a:lnTo>
                              <a:pt x="14" y="46"/>
                            </a:lnTo>
                            <a:lnTo>
                              <a:pt x="11" y="60"/>
                            </a:lnTo>
                            <a:lnTo>
                              <a:pt x="0" y="68"/>
                            </a:lnTo>
                            <a:lnTo>
                              <a:pt x="0" y="94"/>
                            </a:lnTo>
                            <a:lnTo>
                              <a:pt x="13" y="100"/>
                            </a:lnTo>
                            <a:lnTo>
                              <a:pt x="15" y="118"/>
                            </a:lnTo>
                            <a:lnTo>
                              <a:pt x="27" y="120"/>
                            </a:lnTo>
                            <a:lnTo>
                              <a:pt x="32" y="92"/>
                            </a:lnTo>
                            <a:lnTo>
                              <a:pt x="42" y="89"/>
                            </a:lnTo>
                            <a:lnTo>
                              <a:pt x="42" y="112"/>
                            </a:lnTo>
                            <a:lnTo>
                              <a:pt x="53" y="115"/>
                            </a:lnTo>
                            <a:lnTo>
                              <a:pt x="56" y="123"/>
                            </a:lnTo>
                            <a:lnTo>
                              <a:pt x="69" y="120"/>
                            </a:lnTo>
                            <a:lnTo>
                              <a:pt x="68" y="104"/>
                            </a:lnTo>
                            <a:lnTo>
                              <a:pt x="49" y="72"/>
                            </a:lnTo>
                            <a:lnTo>
                              <a:pt x="59" y="64"/>
                            </a:lnTo>
                            <a:lnTo>
                              <a:pt x="68" y="48"/>
                            </a:lnTo>
                            <a:lnTo>
                              <a:pt x="61" y="42"/>
                            </a:lnTo>
                            <a:lnTo>
                              <a:pt x="51" y="47"/>
                            </a:lnTo>
                            <a:lnTo>
                              <a:pt x="42" y="52"/>
                            </a:lnTo>
                            <a:lnTo>
                              <a:pt x="35" y="33"/>
                            </a:lnTo>
                            <a:lnTo>
                              <a:pt x="32" y="15"/>
                            </a:lnTo>
                            <a:lnTo>
                              <a:pt x="40" y="18"/>
                            </a:lnTo>
                            <a:lnTo>
                              <a:pt x="49" y="25"/>
                            </a:lnTo>
                            <a:lnTo>
                              <a:pt x="64" y="21"/>
                            </a:lnTo>
                            <a:lnTo>
                              <a:pt x="71" y="26"/>
                            </a:lnTo>
                            <a:lnTo>
                              <a:pt x="88" y="21"/>
                            </a:lnTo>
                            <a:lnTo>
                              <a:pt x="96" y="17"/>
                            </a:lnTo>
                            <a:lnTo>
                              <a:pt x="93" y="0"/>
                            </a:lnTo>
                            <a:lnTo>
                              <a:pt x="83" y="0"/>
                            </a:lnTo>
                            <a:lnTo>
                              <a:pt x="77" y="12"/>
                            </a:lnTo>
                            <a:lnTo>
                              <a:pt x="45" y="9"/>
                            </a:lnTo>
                            <a:lnTo>
                              <a:pt x="26" y="10"/>
                            </a:lnTo>
                            <a:lnTo>
                              <a:pt x="24" y="17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8" name="Freeform 148">
                        <a:extLst>
                          <a:ext uri="{FF2B5EF4-FFF2-40B4-BE49-F238E27FC236}">
                            <a16:creationId xmlns:a16="http://schemas.microsoft.com/office/drawing/2014/main" id="{062B7F6D-2838-7F48-F2C8-0CF0A4D4E2D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25" y="2752"/>
                        <a:ext cx="92" cy="80"/>
                      </a:xfrm>
                      <a:custGeom>
                        <a:avLst/>
                        <a:gdLst>
                          <a:gd name="T0" fmla="*/ 34 w 83"/>
                          <a:gd name="T1" fmla="*/ 60 h 71"/>
                          <a:gd name="T2" fmla="*/ 15 w 83"/>
                          <a:gd name="T3" fmla="*/ 64 h 71"/>
                          <a:gd name="T4" fmla="*/ 13 w 83"/>
                          <a:gd name="T5" fmla="*/ 41 h 71"/>
                          <a:gd name="T6" fmla="*/ 0 w 83"/>
                          <a:gd name="T7" fmla="*/ 30 h 71"/>
                          <a:gd name="T8" fmla="*/ 6 w 83"/>
                          <a:gd name="T9" fmla="*/ 13 h 71"/>
                          <a:gd name="T10" fmla="*/ 21 w 83"/>
                          <a:gd name="T11" fmla="*/ 0 h 71"/>
                          <a:gd name="T12" fmla="*/ 34 w 83"/>
                          <a:gd name="T13" fmla="*/ 8 h 71"/>
                          <a:gd name="T14" fmla="*/ 50 w 83"/>
                          <a:gd name="T15" fmla="*/ 6 h 71"/>
                          <a:gd name="T16" fmla="*/ 60 w 83"/>
                          <a:gd name="T17" fmla="*/ 17 h 71"/>
                          <a:gd name="T18" fmla="*/ 74 w 83"/>
                          <a:gd name="T19" fmla="*/ 6 h 71"/>
                          <a:gd name="T20" fmla="*/ 80 w 83"/>
                          <a:gd name="T21" fmla="*/ 11 h 71"/>
                          <a:gd name="T22" fmla="*/ 82 w 83"/>
                          <a:gd name="T23" fmla="*/ 38 h 71"/>
                          <a:gd name="T24" fmla="*/ 73 w 83"/>
                          <a:gd name="T25" fmla="*/ 46 h 71"/>
                          <a:gd name="T26" fmla="*/ 58 w 83"/>
                          <a:gd name="T27" fmla="*/ 60 h 71"/>
                          <a:gd name="T28" fmla="*/ 44 w 83"/>
                          <a:gd name="T29" fmla="*/ 70 h 71"/>
                          <a:gd name="T30" fmla="*/ 34 w 83"/>
                          <a:gd name="T31" fmla="*/ 60 h 7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83" h="71">
                            <a:moveTo>
                              <a:pt x="34" y="60"/>
                            </a:moveTo>
                            <a:lnTo>
                              <a:pt x="15" y="64"/>
                            </a:lnTo>
                            <a:lnTo>
                              <a:pt x="13" y="41"/>
                            </a:lnTo>
                            <a:lnTo>
                              <a:pt x="0" y="30"/>
                            </a:lnTo>
                            <a:lnTo>
                              <a:pt x="6" y="13"/>
                            </a:lnTo>
                            <a:lnTo>
                              <a:pt x="21" y="0"/>
                            </a:lnTo>
                            <a:lnTo>
                              <a:pt x="34" y="8"/>
                            </a:lnTo>
                            <a:lnTo>
                              <a:pt x="50" y="6"/>
                            </a:lnTo>
                            <a:lnTo>
                              <a:pt x="60" y="17"/>
                            </a:lnTo>
                            <a:lnTo>
                              <a:pt x="74" y="6"/>
                            </a:lnTo>
                            <a:lnTo>
                              <a:pt x="80" y="11"/>
                            </a:lnTo>
                            <a:lnTo>
                              <a:pt x="82" y="38"/>
                            </a:lnTo>
                            <a:lnTo>
                              <a:pt x="73" y="46"/>
                            </a:lnTo>
                            <a:lnTo>
                              <a:pt x="58" y="60"/>
                            </a:lnTo>
                            <a:lnTo>
                              <a:pt x="44" y="70"/>
                            </a:lnTo>
                            <a:lnTo>
                              <a:pt x="34" y="6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39" name="Freeform 149">
                        <a:extLst>
                          <a:ext uri="{FF2B5EF4-FFF2-40B4-BE49-F238E27FC236}">
                            <a16:creationId xmlns:a16="http://schemas.microsoft.com/office/drawing/2014/main" id="{6CB29089-4C74-C5C8-B10B-464DE06481E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8" y="2603"/>
                        <a:ext cx="119" cy="170"/>
                      </a:xfrm>
                      <a:custGeom>
                        <a:avLst/>
                        <a:gdLst>
                          <a:gd name="T0" fmla="*/ 0 w 106"/>
                          <a:gd name="T1" fmla="*/ 23 h 152"/>
                          <a:gd name="T2" fmla="*/ 3 w 106"/>
                          <a:gd name="T3" fmla="*/ 36 h 152"/>
                          <a:gd name="T4" fmla="*/ 6 w 106"/>
                          <a:gd name="T5" fmla="*/ 50 h 152"/>
                          <a:gd name="T6" fmla="*/ 13 w 106"/>
                          <a:gd name="T7" fmla="*/ 57 h 152"/>
                          <a:gd name="T8" fmla="*/ 24 w 106"/>
                          <a:gd name="T9" fmla="*/ 61 h 152"/>
                          <a:gd name="T10" fmla="*/ 38 w 106"/>
                          <a:gd name="T11" fmla="*/ 81 h 152"/>
                          <a:gd name="T12" fmla="*/ 50 w 106"/>
                          <a:gd name="T13" fmla="*/ 71 h 152"/>
                          <a:gd name="T14" fmla="*/ 60 w 106"/>
                          <a:gd name="T15" fmla="*/ 84 h 152"/>
                          <a:gd name="T16" fmla="*/ 68 w 106"/>
                          <a:gd name="T17" fmla="*/ 103 h 152"/>
                          <a:gd name="T18" fmla="*/ 73 w 106"/>
                          <a:gd name="T19" fmla="*/ 114 h 152"/>
                          <a:gd name="T20" fmla="*/ 81 w 106"/>
                          <a:gd name="T21" fmla="*/ 116 h 152"/>
                          <a:gd name="T22" fmla="*/ 81 w 106"/>
                          <a:gd name="T23" fmla="*/ 140 h 152"/>
                          <a:gd name="T24" fmla="*/ 91 w 106"/>
                          <a:gd name="T25" fmla="*/ 151 h 152"/>
                          <a:gd name="T26" fmla="*/ 105 w 106"/>
                          <a:gd name="T27" fmla="*/ 140 h 152"/>
                          <a:gd name="T28" fmla="*/ 105 w 106"/>
                          <a:gd name="T29" fmla="*/ 111 h 152"/>
                          <a:gd name="T30" fmla="*/ 92 w 106"/>
                          <a:gd name="T31" fmla="*/ 102 h 152"/>
                          <a:gd name="T32" fmla="*/ 71 w 106"/>
                          <a:gd name="T33" fmla="*/ 69 h 152"/>
                          <a:gd name="T34" fmla="*/ 60 w 106"/>
                          <a:gd name="T35" fmla="*/ 58 h 152"/>
                          <a:gd name="T36" fmla="*/ 65 w 106"/>
                          <a:gd name="T37" fmla="*/ 42 h 152"/>
                          <a:gd name="T38" fmla="*/ 62 w 106"/>
                          <a:gd name="T39" fmla="*/ 32 h 152"/>
                          <a:gd name="T40" fmla="*/ 37 w 106"/>
                          <a:gd name="T41" fmla="*/ 23 h 152"/>
                          <a:gd name="T42" fmla="*/ 29 w 106"/>
                          <a:gd name="T43" fmla="*/ 0 h 152"/>
                          <a:gd name="T44" fmla="*/ 18 w 106"/>
                          <a:gd name="T45" fmla="*/ 6 h 152"/>
                          <a:gd name="T46" fmla="*/ 19 w 106"/>
                          <a:gd name="T47" fmla="*/ 20 h 152"/>
                          <a:gd name="T48" fmla="*/ 0 w 106"/>
                          <a:gd name="T49" fmla="*/ 23 h 15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</a:cxnLst>
                        <a:rect l="0" t="0" r="r" b="b"/>
                        <a:pathLst>
                          <a:path w="106" h="152">
                            <a:moveTo>
                              <a:pt x="0" y="23"/>
                            </a:moveTo>
                            <a:lnTo>
                              <a:pt x="3" y="36"/>
                            </a:lnTo>
                            <a:lnTo>
                              <a:pt x="6" y="50"/>
                            </a:lnTo>
                            <a:lnTo>
                              <a:pt x="13" y="57"/>
                            </a:lnTo>
                            <a:lnTo>
                              <a:pt x="24" y="61"/>
                            </a:lnTo>
                            <a:lnTo>
                              <a:pt x="38" y="81"/>
                            </a:lnTo>
                            <a:lnTo>
                              <a:pt x="50" y="71"/>
                            </a:lnTo>
                            <a:lnTo>
                              <a:pt x="60" y="84"/>
                            </a:lnTo>
                            <a:lnTo>
                              <a:pt x="68" y="103"/>
                            </a:lnTo>
                            <a:lnTo>
                              <a:pt x="73" y="114"/>
                            </a:lnTo>
                            <a:lnTo>
                              <a:pt x="81" y="116"/>
                            </a:lnTo>
                            <a:lnTo>
                              <a:pt x="81" y="140"/>
                            </a:lnTo>
                            <a:lnTo>
                              <a:pt x="91" y="151"/>
                            </a:lnTo>
                            <a:lnTo>
                              <a:pt x="105" y="140"/>
                            </a:lnTo>
                            <a:lnTo>
                              <a:pt x="105" y="111"/>
                            </a:lnTo>
                            <a:lnTo>
                              <a:pt x="92" y="102"/>
                            </a:lnTo>
                            <a:lnTo>
                              <a:pt x="71" y="69"/>
                            </a:lnTo>
                            <a:lnTo>
                              <a:pt x="60" y="58"/>
                            </a:lnTo>
                            <a:lnTo>
                              <a:pt x="65" y="42"/>
                            </a:lnTo>
                            <a:lnTo>
                              <a:pt x="62" y="32"/>
                            </a:lnTo>
                            <a:lnTo>
                              <a:pt x="37" y="23"/>
                            </a:lnTo>
                            <a:lnTo>
                              <a:pt x="29" y="0"/>
                            </a:lnTo>
                            <a:lnTo>
                              <a:pt x="18" y="6"/>
                            </a:lnTo>
                            <a:lnTo>
                              <a:pt x="19" y="20"/>
                            </a:lnTo>
                            <a:lnTo>
                              <a:pt x="0" y="2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0" name="Freeform 150">
                        <a:extLst>
                          <a:ext uri="{FF2B5EF4-FFF2-40B4-BE49-F238E27FC236}">
                            <a16:creationId xmlns:a16="http://schemas.microsoft.com/office/drawing/2014/main" id="{50C0A6B2-6C13-23AC-E6B5-134327318F7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39" y="2969"/>
                        <a:ext cx="29" cy="60"/>
                      </a:xfrm>
                      <a:custGeom>
                        <a:avLst/>
                        <a:gdLst>
                          <a:gd name="T0" fmla="*/ 13 w 26"/>
                          <a:gd name="T1" fmla="*/ 21 h 54"/>
                          <a:gd name="T2" fmla="*/ 0 w 26"/>
                          <a:gd name="T3" fmla="*/ 27 h 54"/>
                          <a:gd name="T4" fmla="*/ 4 w 26"/>
                          <a:gd name="T5" fmla="*/ 43 h 54"/>
                          <a:gd name="T6" fmla="*/ 19 w 26"/>
                          <a:gd name="T7" fmla="*/ 53 h 54"/>
                          <a:gd name="T8" fmla="*/ 24 w 26"/>
                          <a:gd name="T9" fmla="*/ 32 h 54"/>
                          <a:gd name="T10" fmla="*/ 25 w 26"/>
                          <a:gd name="T11" fmla="*/ 14 h 54"/>
                          <a:gd name="T12" fmla="*/ 20 w 26"/>
                          <a:gd name="T13" fmla="*/ 0 h 54"/>
                          <a:gd name="T14" fmla="*/ 13 w 26"/>
                          <a:gd name="T15" fmla="*/ 6 h 54"/>
                          <a:gd name="T16" fmla="*/ 13 w 26"/>
                          <a:gd name="T17" fmla="*/ 21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6" h="54">
                            <a:moveTo>
                              <a:pt x="13" y="21"/>
                            </a:moveTo>
                            <a:lnTo>
                              <a:pt x="0" y="27"/>
                            </a:lnTo>
                            <a:lnTo>
                              <a:pt x="4" y="43"/>
                            </a:lnTo>
                            <a:lnTo>
                              <a:pt x="19" y="53"/>
                            </a:lnTo>
                            <a:lnTo>
                              <a:pt x="24" y="32"/>
                            </a:lnTo>
                            <a:lnTo>
                              <a:pt x="25" y="14"/>
                            </a:lnTo>
                            <a:lnTo>
                              <a:pt x="20" y="0"/>
                            </a:lnTo>
                            <a:lnTo>
                              <a:pt x="13" y="6"/>
                            </a:lnTo>
                            <a:lnTo>
                              <a:pt x="13" y="2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1" name="Freeform 151">
                        <a:extLst>
                          <a:ext uri="{FF2B5EF4-FFF2-40B4-BE49-F238E27FC236}">
                            <a16:creationId xmlns:a16="http://schemas.microsoft.com/office/drawing/2014/main" id="{BC5C2ED2-C124-7D9E-209B-D70B74795CA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63" y="3069"/>
                        <a:ext cx="40" cy="19"/>
                      </a:xfrm>
                      <a:custGeom>
                        <a:avLst/>
                        <a:gdLst>
                          <a:gd name="T0" fmla="*/ 4 w 35"/>
                          <a:gd name="T1" fmla="*/ 3 h 18"/>
                          <a:gd name="T2" fmla="*/ 16 w 35"/>
                          <a:gd name="T3" fmla="*/ 0 h 18"/>
                          <a:gd name="T4" fmla="*/ 27 w 35"/>
                          <a:gd name="T5" fmla="*/ 0 h 18"/>
                          <a:gd name="T6" fmla="*/ 33 w 35"/>
                          <a:gd name="T7" fmla="*/ 9 h 18"/>
                          <a:gd name="T8" fmla="*/ 34 w 35"/>
                          <a:gd name="T9" fmla="*/ 17 h 18"/>
                          <a:gd name="T10" fmla="*/ 23 w 35"/>
                          <a:gd name="T11" fmla="*/ 12 h 18"/>
                          <a:gd name="T12" fmla="*/ 12 w 35"/>
                          <a:gd name="T13" fmla="*/ 9 h 18"/>
                          <a:gd name="T14" fmla="*/ 0 w 35"/>
                          <a:gd name="T15" fmla="*/ 12 h 18"/>
                          <a:gd name="T16" fmla="*/ 4 w 35"/>
                          <a:gd name="T17" fmla="*/ 3 h 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35" h="18">
                            <a:moveTo>
                              <a:pt x="4" y="3"/>
                            </a:moveTo>
                            <a:lnTo>
                              <a:pt x="16" y="0"/>
                            </a:lnTo>
                            <a:lnTo>
                              <a:pt x="27" y="0"/>
                            </a:lnTo>
                            <a:lnTo>
                              <a:pt x="33" y="9"/>
                            </a:lnTo>
                            <a:lnTo>
                              <a:pt x="34" y="17"/>
                            </a:lnTo>
                            <a:lnTo>
                              <a:pt x="23" y="12"/>
                            </a:lnTo>
                            <a:lnTo>
                              <a:pt x="12" y="9"/>
                            </a:lnTo>
                            <a:lnTo>
                              <a:pt x="0" y="12"/>
                            </a:lnTo>
                            <a:lnTo>
                              <a:pt x="4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2" name="Freeform 152">
                        <a:extLst>
                          <a:ext uri="{FF2B5EF4-FFF2-40B4-BE49-F238E27FC236}">
                            <a16:creationId xmlns:a16="http://schemas.microsoft.com/office/drawing/2014/main" id="{25F5DDCC-E1EC-747E-AC4B-DC7023694E4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46" y="3439"/>
                        <a:ext cx="266" cy="249"/>
                      </a:xfrm>
                      <a:custGeom>
                        <a:avLst/>
                        <a:gdLst>
                          <a:gd name="T0" fmla="*/ 217 w 237"/>
                          <a:gd name="T1" fmla="*/ 9 h 221"/>
                          <a:gd name="T2" fmla="*/ 201 w 237"/>
                          <a:gd name="T3" fmla="*/ 9 h 221"/>
                          <a:gd name="T4" fmla="*/ 197 w 237"/>
                          <a:gd name="T5" fmla="*/ 4 h 221"/>
                          <a:gd name="T6" fmla="*/ 187 w 237"/>
                          <a:gd name="T7" fmla="*/ 0 h 221"/>
                          <a:gd name="T8" fmla="*/ 184 w 237"/>
                          <a:gd name="T9" fmla="*/ 8 h 221"/>
                          <a:gd name="T10" fmla="*/ 175 w 237"/>
                          <a:gd name="T11" fmla="*/ 15 h 221"/>
                          <a:gd name="T12" fmla="*/ 167 w 237"/>
                          <a:gd name="T13" fmla="*/ 25 h 221"/>
                          <a:gd name="T14" fmla="*/ 156 w 237"/>
                          <a:gd name="T15" fmla="*/ 30 h 221"/>
                          <a:gd name="T16" fmla="*/ 151 w 237"/>
                          <a:gd name="T17" fmla="*/ 44 h 221"/>
                          <a:gd name="T18" fmla="*/ 143 w 237"/>
                          <a:gd name="T19" fmla="*/ 47 h 221"/>
                          <a:gd name="T20" fmla="*/ 137 w 237"/>
                          <a:gd name="T21" fmla="*/ 55 h 221"/>
                          <a:gd name="T22" fmla="*/ 128 w 237"/>
                          <a:gd name="T23" fmla="*/ 65 h 221"/>
                          <a:gd name="T24" fmla="*/ 114 w 237"/>
                          <a:gd name="T25" fmla="*/ 65 h 221"/>
                          <a:gd name="T26" fmla="*/ 105 w 237"/>
                          <a:gd name="T27" fmla="*/ 59 h 221"/>
                          <a:gd name="T28" fmla="*/ 96 w 237"/>
                          <a:gd name="T29" fmla="*/ 59 h 221"/>
                          <a:gd name="T30" fmla="*/ 91 w 237"/>
                          <a:gd name="T31" fmla="*/ 66 h 221"/>
                          <a:gd name="T32" fmla="*/ 88 w 237"/>
                          <a:gd name="T33" fmla="*/ 76 h 221"/>
                          <a:gd name="T34" fmla="*/ 80 w 237"/>
                          <a:gd name="T35" fmla="*/ 81 h 221"/>
                          <a:gd name="T36" fmla="*/ 61 w 237"/>
                          <a:gd name="T37" fmla="*/ 76 h 221"/>
                          <a:gd name="T38" fmla="*/ 57 w 237"/>
                          <a:gd name="T39" fmla="*/ 61 h 221"/>
                          <a:gd name="T40" fmla="*/ 52 w 237"/>
                          <a:gd name="T41" fmla="*/ 54 h 221"/>
                          <a:gd name="T42" fmla="*/ 47 w 237"/>
                          <a:gd name="T43" fmla="*/ 110 h 221"/>
                          <a:gd name="T44" fmla="*/ 40 w 237"/>
                          <a:gd name="T45" fmla="*/ 120 h 221"/>
                          <a:gd name="T46" fmla="*/ 20 w 237"/>
                          <a:gd name="T47" fmla="*/ 117 h 221"/>
                          <a:gd name="T48" fmla="*/ 14 w 237"/>
                          <a:gd name="T49" fmla="*/ 105 h 221"/>
                          <a:gd name="T50" fmla="*/ 10 w 237"/>
                          <a:gd name="T51" fmla="*/ 110 h 221"/>
                          <a:gd name="T52" fmla="*/ 0 w 237"/>
                          <a:gd name="T53" fmla="*/ 111 h 221"/>
                          <a:gd name="T54" fmla="*/ 3 w 237"/>
                          <a:gd name="T55" fmla="*/ 118 h 221"/>
                          <a:gd name="T56" fmla="*/ 3 w 237"/>
                          <a:gd name="T57" fmla="*/ 134 h 221"/>
                          <a:gd name="T58" fmla="*/ 13 w 237"/>
                          <a:gd name="T59" fmla="*/ 138 h 221"/>
                          <a:gd name="T60" fmla="*/ 14 w 237"/>
                          <a:gd name="T61" fmla="*/ 157 h 221"/>
                          <a:gd name="T62" fmla="*/ 20 w 237"/>
                          <a:gd name="T63" fmla="*/ 160 h 221"/>
                          <a:gd name="T64" fmla="*/ 20 w 237"/>
                          <a:gd name="T65" fmla="*/ 166 h 221"/>
                          <a:gd name="T66" fmla="*/ 27 w 237"/>
                          <a:gd name="T67" fmla="*/ 166 h 221"/>
                          <a:gd name="T68" fmla="*/ 25 w 237"/>
                          <a:gd name="T69" fmla="*/ 178 h 221"/>
                          <a:gd name="T70" fmla="*/ 17 w 237"/>
                          <a:gd name="T71" fmla="*/ 184 h 221"/>
                          <a:gd name="T72" fmla="*/ 43 w 237"/>
                          <a:gd name="T73" fmla="*/ 218 h 221"/>
                          <a:gd name="T74" fmla="*/ 61 w 237"/>
                          <a:gd name="T75" fmla="*/ 220 h 221"/>
                          <a:gd name="T76" fmla="*/ 70 w 237"/>
                          <a:gd name="T77" fmla="*/ 214 h 221"/>
                          <a:gd name="T78" fmla="*/ 78 w 237"/>
                          <a:gd name="T79" fmla="*/ 203 h 221"/>
                          <a:gd name="T80" fmla="*/ 108 w 237"/>
                          <a:gd name="T81" fmla="*/ 204 h 221"/>
                          <a:gd name="T82" fmla="*/ 111 w 237"/>
                          <a:gd name="T83" fmla="*/ 209 h 221"/>
                          <a:gd name="T84" fmla="*/ 128 w 237"/>
                          <a:gd name="T85" fmla="*/ 202 h 221"/>
                          <a:gd name="T86" fmla="*/ 135 w 237"/>
                          <a:gd name="T87" fmla="*/ 196 h 221"/>
                          <a:gd name="T88" fmla="*/ 156 w 237"/>
                          <a:gd name="T89" fmla="*/ 193 h 221"/>
                          <a:gd name="T90" fmla="*/ 167 w 237"/>
                          <a:gd name="T91" fmla="*/ 186 h 221"/>
                          <a:gd name="T92" fmla="*/ 178 w 237"/>
                          <a:gd name="T93" fmla="*/ 167 h 221"/>
                          <a:gd name="T94" fmla="*/ 190 w 237"/>
                          <a:gd name="T95" fmla="*/ 158 h 221"/>
                          <a:gd name="T96" fmla="*/ 209 w 237"/>
                          <a:gd name="T97" fmla="*/ 142 h 221"/>
                          <a:gd name="T98" fmla="*/ 212 w 237"/>
                          <a:gd name="T99" fmla="*/ 125 h 221"/>
                          <a:gd name="T100" fmla="*/ 217 w 237"/>
                          <a:gd name="T101" fmla="*/ 110 h 221"/>
                          <a:gd name="T102" fmla="*/ 228 w 237"/>
                          <a:gd name="T103" fmla="*/ 109 h 221"/>
                          <a:gd name="T104" fmla="*/ 236 w 237"/>
                          <a:gd name="T105" fmla="*/ 93 h 221"/>
                          <a:gd name="T106" fmla="*/ 224 w 237"/>
                          <a:gd name="T107" fmla="*/ 88 h 221"/>
                          <a:gd name="T108" fmla="*/ 222 w 237"/>
                          <a:gd name="T109" fmla="*/ 76 h 221"/>
                          <a:gd name="T110" fmla="*/ 216 w 237"/>
                          <a:gd name="T111" fmla="*/ 66 h 221"/>
                          <a:gd name="T112" fmla="*/ 217 w 237"/>
                          <a:gd name="T113" fmla="*/ 52 h 221"/>
                          <a:gd name="T114" fmla="*/ 217 w 237"/>
                          <a:gd name="T115" fmla="*/ 34 h 221"/>
                          <a:gd name="T116" fmla="*/ 217 w 237"/>
                          <a:gd name="T117" fmla="*/ 9 h 2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</a:cxnLst>
                        <a:rect l="0" t="0" r="r" b="b"/>
                        <a:pathLst>
                          <a:path w="237" h="221">
                            <a:moveTo>
                              <a:pt x="217" y="9"/>
                            </a:moveTo>
                            <a:lnTo>
                              <a:pt x="201" y="9"/>
                            </a:lnTo>
                            <a:lnTo>
                              <a:pt x="197" y="4"/>
                            </a:lnTo>
                            <a:lnTo>
                              <a:pt x="187" y="0"/>
                            </a:lnTo>
                            <a:lnTo>
                              <a:pt x="184" y="8"/>
                            </a:lnTo>
                            <a:lnTo>
                              <a:pt x="175" y="15"/>
                            </a:lnTo>
                            <a:lnTo>
                              <a:pt x="167" y="25"/>
                            </a:lnTo>
                            <a:lnTo>
                              <a:pt x="156" y="30"/>
                            </a:lnTo>
                            <a:lnTo>
                              <a:pt x="151" y="44"/>
                            </a:lnTo>
                            <a:lnTo>
                              <a:pt x="143" y="47"/>
                            </a:lnTo>
                            <a:lnTo>
                              <a:pt x="137" y="55"/>
                            </a:lnTo>
                            <a:lnTo>
                              <a:pt x="128" y="65"/>
                            </a:lnTo>
                            <a:lnTo>
                              <a:pt x="114" y="65"/>
                            </a:lnTo>
                            <a:lnTo>
                              <a:pt x="105" y="59"/>
                            </a:lnTo>
                            <a:lnTo>
                              <a:pt x="96" y="59"/>
                            </a:lnTo>
                            <a:lnTo>
                              <a:pt x="91" y="66"/>
                            </a:lnTo>
                            <a:lnTo>
                              <a:pt x="88" y="76"/>
                            </a:lnTo>
                            <a:lnTo>
                              <a:pt x="80" y="81"/>
                            </a:lnTo>
                            <a:lnTo>
                              <a:pt x="61" y="76"/>
                            </a:lnTo>
                            <a:lnTo>
                              <a:pt x="57" y="61"/>
                            </a:lnTo>
                            <a:lnTo>
                              <a:pt x="52" y="54"/>
                            </a:lnTo>
                            <a:lnTo>
                              <a:pt x="47" y="110"/>
                            </a:lnTo>
                            <a:lnTo>
                              <a:pt x="40" y="120"/>
                            </a:lnTo>
                            <a:lnTo>
                              <a:pt x="20" y="117"/>
                            </a:lnTo>
                            <a:lnTo>
                              <a:pt x="14" y="105"/>
                            </a:lnTo>
                            <a:lnTo>
                              <a:pt x="10" y="110"/>
                            </a:lnTo>
                            <a:lnTo>
                              <a:pt x="0" y="111"/>
                            </a:lnTo>
                            <a:lnTo>
                              <a:pt x="3" y="118"/>
                            </a:lnTo>
                            <a:lnTo>
                              <a:pt x="3" y="134"/>
                            </a:lnTo>
                            <a:lnTo>
                              <a:pt x="13" y="138"/>
                            </a:lnTo>
                            <a:lnTo>
                              <a:pt x="14" y="157"/>
                            </a:lnTo>
                            <a:lnTo>
                              <a:pt x="20" y="160"/>
                            </a:lnTo>
                            <a:lnTo>
                              <a:pt x="20" y="166"/>
                            </a:lnTo>
                            <a:lnTo>
                              <a:pt x="27" y="166"/>
                            </a:lnTo>
                            <a:lnTo>
                              <a:pt x="25" y="178"/>
                            </a:lnTo>
                            <a:lnTo>
                              <a:pt x="17" y="184"/>
                            </a:lnTo>
                            <a:lnTo>
                              <a:pt x="43" y="218"/>
                            </a:lnTo>
                            <a:lnTo>
                              <a:pt x="61" y="220"/>
                            </a:lnTo>
                            <a:lnTo>
                              <a:pt x="70" y="214"/>
                            </a:lnTo>
                            <a:lnTo>
                              <a:pt x="78" y="203"/>
                            </a:lnTo>
                            <a:lnTo>
                              <a:pt x="108" y="204"/>
                            </a:lnTo>
                            <a:lnTo>
                              <a:pt x="111" y="209"/>
                            </a:lnTo>
                            <a:lnTo>
                              <a:pt x="128" y="202"/>
                            </a:lnTo>
                            <a:lnTo>
                              <a:pt x="135" y="196"/>
                            </a:lnTo>
                            <a:lnTo>
                              <a:pt x="156" y="193"/>
                            </a:lnTo>
                            <a:lnTo>
                              <a:pt x="167" y="186"/>
                            </a:lnTo>
                            <a:lnTo>
                              <a:pt x="178" y="167"/>
                            </a:lnTo>
                            <a:lnTo>
                              <a:pt x="190" y="158"/>
                            </a:lnTo>
                            <a:lnTo>
                              <a:pt x="209" y="142"/>
                            </a:lnTo>
                            <a:lnTo>
                              <a:pt x="212" y="125"/>
                            </a:lnTo>
                            <a:lnTo>
                              <a:pt x="217" y="110"/>
                            </a:lnTo>
                            <a:lnTo>
                              <a:pt x="228" y="109"/>
                            </a:lnTo>
                            <a:lnTo>
                              <a:pt x="236" y="93"/>
                            </a:lnTo>
                            <a:lnTo>
                              <a:pt x="224" y="88"/>
                            </a:lnTo>
                            <a:lnTo>
                              <a:pt x="222" y="76"/>
                            </a:lnTo>
                            <a:lnTo>
                              <a:pt x="216" y="66"/>
                            </a:lnTo>
                            <a:lnTo>
                              <a:pt x="217" y="52"/>
                            </a:lnTo>
                            <a:lnTo>
                              <a:pt x="217" y="34"/>
                            </a:lnTo>
                            <a:lnTo>
                              <a:pt x="217" y="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3" name="Freeform 153">
                        <a:extLst>
                          <a:ext uri="{FF2B5EF4-FFF2-40B4-BE49-F238E27FC236}">
                            <a16:creationId xmlns:a16="http://schemas.microsoft.com/office/drawing/2014/main" id="{CA709979-2418-D518-4470-013E200D1A5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71" y="3221"/>
                        <a:ext cx="168" cy="324"/>
                      </a:xfrm>
                      <a:custGeom>
                        <a:avLst/>
                        <a:gdLst>
                          <a:gd name="T0" fmla="*/ 24 w 150"/>
                          <a:gd name="T1" fmla="*/ 284 h 289"/>
                          <a:gd name="T2" fmla="*/ 15 w 150"/>
                          <a:gd name="T3" fmla="*/ 262 h 289"/>
                          <a:gd name="T4" fmla="*/ 16 w 150"/>
                          <a:gd name="T5" fmla="*/ 229 h 289"/>
                          <a:gd name="T6" fmla="*/ 19 w 150"/>
                          <a:gd name="T7" fmla="*/ 194 h 289"/>
                          <a:gd name="T8" fmla="*/ 26 w 150"/>
                          <a:gd name="T9" fmla="*/ 168 h 289"/>
                          <a:gd name="T10" fmla="*/ 41 w 150"/>
                          <a:gd name="T11" fmla="*/ 155 h 289"/>
                          <a:gd name="T12" fmla="*/ 35 w 150"/>
                          <a:gd name="T13" fmla="*/ 132 h 289"/>
                          <a:gd name="T14" fmla="*/ 32 w 150"/>
                          <a:gd name="T15" fmla="*/ 97 h 289"/>
                          <a:gd name="T16" fmla="*/ 5 w 150"/>
                          <a:gd name="T17" fmla="*/ 82 h 289"/>
                          <a:gd name="T18" fmla="*/ 23 w 150"/>
                          <a:gd name="T19" fmla="*/ 75 h 289"/>
                          <a:gd name="T20" fmla="*/ 38 w 150"/>
                          <a:gd name="T21" fmla="*/ 60 h 289"/>
                          <a:gd name="T22" fmla="*/ 60 w 150"/>
                          <a:gd name="T23" fmla="*/ 68 h 289"/>
                          <a:gd name="T24" fmla="*/ 55 w 150"/>
                          <a:gd name="T25" fmla="*/ 94 h 289"/>
                          <a:gd name="T26" fmla="*/ 71 w 150"/>
                          <a:gd name="T27" fmla="*/ 99 h 289"/>
                          <a:gd name="T28" fmla="*/ 85 w 150"/>
                          <a:gd name="T29" fmla="*/ 81 h 289"/>
                          <a:gd name="T30" fmla="*/ 78 w 150"/>
                          <a:gd name="T31" fmla="*/ 59 h 289"/>
                          <a:gd name="T32" fmla="*/ 69 w 150"/>
                          <a:gd name="T33" fmla="*/ 44 h 289"/>
                          <a:gd name="T34" fmla="*/ 64 w 150"/>
                          <a:gd name="T35" fmla="*/ 26 h 289"/>
                          <a:gd name="T36" fmla="*/ 64 w 150"/>
                          <a:gd name="T37" fmla="*/ 0 h 289"/>
                          <a:gd name="T38" fmla="*/ 80 w 150"/>
                          <a:gd name="T39" fmla="*/ 18 h 289"/>
                          <a:gd name="T40" fmla="*/ 112 w 150"/>
                          <a:gd name="T41" fmla="*/ 11 h 289"/>
                          <a:gd name="T42" fmla="*/ 132 w 150"/>
                          <a:gd name="T43" fmla="*/ 4 h 289"/>
                          <a:gd name="T44" fmla="*/ 149 w 150"/>
                          <a:gd name="T45" fmla="*/ 30 h 289"/>
                          <a:gd name="T46" fmla="*/ 140 w 150"/>
                          <a:gd name="T47" fmla="*/ 93 h 289"/>
                          <a:gd name="T48" fmla="*/ 113 w 150"/>
                          <a:gd name="T49" fmla="*/ 106 h 289"/>
                          <a:gd name="T50" fmla="*/ 101 w 150"/>
                          <a:gd name="T51" fmla="*/ 117 h 289"/>
                          <a:gd name="T52" fmla="*/ 93 w 150"/>
                          <a:gd name="T53" fmla="*/ 139 h 289"/>
                          <a:gd name="T54" fmla="*/ 73 w 150"/>
                          <a:gd name="T55" fmla="*/ 149 h 289"/>
                          <a:gd name="T56" fmla="*/ 68 w 150"/>
                          <a:gd name="T57" fmla="*/ 189 h 289"/>
                          <a:gd name="T58" fmla="*/ 71 w 150"/>
                          <a:gd name="T59" fmla="*/ 220 h 289"/>
                          <a:gd name="T60" fmla="*/ 68 w 150"/>
                          <a:gd name="T61" fmla="*/ 234 h 289"/>
                          <a:gd name="T62" fmla="*/ 56 w 150"/>
                          <a:gd name="T63" fmla="*/ 242 h 289"/>
                          <a:gd name="T64" fmla="*/ 39 w 150"/>
                          <a:gd name="T65" fmla="*/ 248 h 289"/>
                          <a:gd name="T66" fmla="*/ 37 w 150"/>
                          <a:gd name="T67" fmla="*/ 269 h 289"/>
                          <a:gd name="T68" fmla="*/ 36 w 150"/>
                          <a:gd name="T69" fmla="*/ 288 h 2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</a:cxnLst>
                        <a:rect l="0" t="0" r="r" b="b"/>
                        <a:pathLst>
                          <a:path w="150" h="289">
                            <a:moveTo>
                              <a:pt x="36" y="288"/>
                            </a:moveTo>
                            <a:lnTo>
                              <a:pt x="24" y="284"/>
                            </a:lnTo>
                            <a:lnTo>
                              <a:pt x="21" y="272"/>
                            </a:lnTo>
                            <a:lnTo>
                              <a:pt x="15" y="262"/>
                            </a:lnTo>
                            <a:lnTo>
                              <a:pt x="16" y="247"/>
                            </a:lnTo>
                            <a:lnTo>
                              <a:pt x="16" y="229"/>
                            </a:lnTo>
                            <a:lnTo>
                              <a:pt x="16" y="205"/>
                            </a:lnTo>
                            <a:lnTo>
                              <a:pt x="19" y="194"/>
                            </a:lnTo>
                            <a:lnTo>
                              <a:pt x="27" y="189"/>
                            </a:lnTo>
                            <a:lnTo>
                              <a:pt x="26" y="168"/>
                            </a:lnTo>
                            <a:lnTo>
                              <a:pt x="36" y="162"/>
                            </a:lnTo>
                            <a:lnTo>
                              <a:pt x="41" y="155"/>
                            </a:lnTo>
                            <a:lnTo>
                              <a:pt x="36" y="142"/>
                            </a:lnTo>
                            <a:lnTo>
                              <a:pt x="35" y="132"/>
                            </a:lnTo>
                            <a:lnTo>
                              <a:pt x="40" y="111"/>
                            </a:lnTo>
                            <a:lnTo>
                              <a:pt x="32" y="97"/>
                            </a:lnTo>
                            <a:lnTo>
                              <a:pt x="12" y="93"/>
                            </a:lnTo>
                            <a:lnTo>
                              <a:pt x="5" y="82"/>
                            </a:lnTo>
                            <a:lnTo>
                              <a:pt x="0" y="81"/>
                            </a:lnTo>
                            <a:lnTo>
                              <a:pt x="23" y="75"/>
                            </a:lnTo>
                            <a:lnTo>
                              <a:pt x="26" y="66"/>
                            </a:lnTo>
                            <a:lnTo>
                              <a:pt x="38" y="60"/>
                            </a:lnTo>
                            <a:lnTo>
                              <a:pt x="49" y="65"/>
                            </a:lnTo>
                            <a:lnTo>
                              <a:pt x="60" y="68"/>
                            </a:lnTo>
                            <a:lnTo>
                              <a:pt x="59" y="80"/>
                            </a:lnTo>
                            <a:lnTo>
                              <a:pt x="55" y="94"/>
                            </a:lnTo>
                            <a:lnTo>
                              <a:pt x="61" y="101"/>
                            </a:lnTo>
                            <a:lnTo>
                              <a:pt x="71" y="99"/>
                            </a:lnTo>
                            <a:lnTo>
                              <a:pt x="75" y="88"/>
                            </a:lnTo>
                            <a:lnTo>
                              <a:pt x="85" y="81"/>
                            </a:lnTo>
                            <a:lnTo>
                              <a:pt x="82" y="68"/>
                            </a:lnTo>
                            <a:lnTo>
                              <a:pt x="78" y="59"/>
                            </a:lnTo>
                            <a:lnTo>
                              <a:pt x="72" y="49"/>
                            </a:lnTo>
                            <a:lnTo>
                              <a:pt x="69" y="44"/>
                            </a:lnTo>
                            <a:lnTo>
                              <a:pt x="63" y="37"/>
                            </a:lnTo>
                            <a:lnTo>
                              <a:pt x="64" y="26"/>
                            </a:lnTo>
                            <a:lnTo>
                              <a:pt x="67" y="14"/>
                            </a:lnTo>
                            <a:lnTo>
                              <a:pt x="64" y="0"/>
                            </a:lnTo>
                            <a:lnTo>
                              <a:pt x="77" y="9"/>
                            </a:lnTo>
                            <a:lnTo>
                              <a:pt x="80" y="18"/>
                            </a:lnTo>
                            <a:lnTo>
                              <a:pt x="109" y="20"/>
                            </a:lnTo>
                            <a:lnTo>
                              <a:pt x="112" y="11"/>
                            </a:lnTo>
                            <a:lnTo>
                              <a:pt x="129" y="11"/>
                            </a:lnTo>
                            <a:lnTo>
                              <a:pt x="132" y="4"/>
                            </a:lnTo>
                            <a:lnTo>
                              <a:pt x="149" y="0"/>
                            </a:lnTo>
                            <a:lnTo>
                              <a:pt x="149" y="30"/>
                            </a:lnTo>
                            <a:lnTo>
                              <a:pt x="149" y="83"/>
                            </a:lnTo>
                            <a:lnTo>
                              <a:pt x="140" y="93"/>
                            </a:lnTo>
                            <a:lnTo>
                              <a:pt x="136" y="103"/>
                            </a:lnTo>
                            <a:lnTo>
                              <a:pt x="113" y="106"/>
                            </a:lnTo>
                            <a:lnTo>
                              <a:pt x="111" y="114"/>
                            </a:lnTo>
                            <a:lnTo>
                              <a:pt x="101" y="117"/>
                            </a:lnTo>
                            <a:lnTo>
                              <a:pt x="97" y="121"/>
                            </a:lnTo>
                            <a:lnTo>
                              <a:pt x="93" y="139"/>
                            </a:lnTo>
                            <a:lnTo>
                              <a:pt x="81" y="143"/>
                            </a:lnTo>
                            <a:lnTo>
                              <a:pt x="73" y="149"/>
                            </a:lnTo>
                            <a:lnTo>
                              <a:pt x="69" y="157"/>
                            </a:lnTo>
                            <a:lnTo>
                              <a:pt x="68" y="189"/>
                            </a:lnTo>
                            <a:lnTo>
                              <a:pt x="71" y="190"/>
                            </a:lnTo>
                            <a:lnTo>
                              <a:pt x="71" y="220"/>
                            </a:lnTo>
                            <a:lnTo>
                              <a:pt x="73" y="233"/>
                            </a:lnTo>
                            <a:lnTo>
                              <a:pt x="68" y="234"/>
                            </a:lnTo>
                            <a:lnTo>
                              <a:pt x="67" y="242"/>
                            </a:lnTo>
                            <a:lnTo>
                              <a:pt x="56" y="242"/>
                            </a:lnTo>
                            <a:lnTo>
                              <a:pt x="52" y="246"/>
                            </a:lnTo>
                            <a:lnTo>
                              <a:pt x="39" y="248"/>
                            </a:lnTo>
                            <a:lnTo>
                              <a:pt x="37" y="259"/>
                            </a:lnTo>
                            <a:lnTo>
                              <a:pt x="37" y="269"/>
                            </a:lnTo>
                            <a:lnTo>
                              <a:pt x="37" y="280"/>
                            </a:lnTo>
                            <a:lnTo>
                              <a:pt x="36" y="28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4" name="Freeform 154">
                        <a:extLst>
                          <a:ext uri="{FF2B5EF4-FFF2-40B4-BE49-F238E27FC236}">
                            <a16:creationId xmlns:a16="http://schemas.microsoft.com/office/drawing/2014/main" id="{022F9EA1-EF0F-DA59-2120-563A7E84133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09" y="3565"/>
                        <a:ext cx="42" cy="43"/>
                      </a:xfrm>
                      <a:custGeom>
                        <a:avLst/>
                        <a:gdLst>
                          <a:gd name="T0" fmla="*/ 12 w 38"/>
                          <a:gd name="T1" fmla="*/ 2 h 38"/>
                          <a:gd name="T2" fmla="*/ 9 w 38"/>
                          <a:gd name="T3" fmla="*/ 9 h 38"/>
                          <a:gd name="T4" fmla="*/ 0 w 38"/>
                          <a:gd name="T5" fmla="*/ 11 h 38"/>
                          <a:gd name="T6" fmla="*/ 1 w 38"/>
                          <a:gd name="T7" fmla="*/ 34 h 38"/>
                          <a:gd name="T8" fmla="*/ 13 w 38"/>
                          <a:gd name="T9" fmla="*/ 33 h 38"/>
                          <a:gd name="T10" fmla="*/ 16 w 38"/>
                          <a:gd name="T11" fmla="*/ 37 h 38"/>
                          <a:gd name="T12" fmla="*/ 23 w 38"/>
                          <a:gd name="T13" fmla="*/ 36 h 38"/>
                          <a:gd name="T14" fmla="*/ 28 w 38"/>
                          <a:gd name="T15" fmla="*/ 30 h 38"/>
                          <a:gd name="T16" fmla="*/ 31 w 38"/>
                          <a:gd name="T17" fmla="*/ 22 h 38"/>
                          <a:gd name="T18" fmla="*/ 37 w 38"/>
                          <a:gd name="T19" fmla="*/ 22 h 38"/>
                          <a:gd name="T20" fmla="*/ 37 w 38"/>
                          <a:gd name="T21" fmla="*/ 1 h 38"/>
                          <a:gd name="T22" fmla="*/ 23 w 38"/>
                          <a:gd name="T23" fmla="*/ 0 h 38"/>
                          <a:gd name="T24" fmla="*/ 12 w 38"/>
                          <a:gd name="T25" fmla="*/ 2 h 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38" h="38">
                            <a:moveTo>
                              <a:pt x="12" y="2"/>
                            </a:moveTo>
                            <a:lnTo>
                              <a:pt x="9" y="9"/>
                            </a:lnTo>
                            <a:lnTo>
                              <a:pt x="0" y="11"/>
                            </a:lnTo>
                            <a:lnTo>
                              <a:pt x="1" y="34"/>
                            </a:lnTo>
                            <a:lnTo>
                              <a:pt x="13" y="33"/>
                            </a:lnTo>
                            <a:lnTo>
                              <a:pt x="16" y="37"/>
                            </a:lnTo>
                            <a:lnTo>
                              <a:pt x="23" y="36"/>
                            </a:lnTo>
                            <a:lnTo>
                              <a:pt x="28" y="30"/>
                            </a:lnTo>
                            <a:lnTo>
                              <a:pt x="31" y="22"/>
                            </a:lnTo>
                            <a:lnTo>
                              <a:pt x="37" y="22"/>
                            </a:lnTo>
                            <a:lnTo>
                              <a:pt x="37" y="1"/>
                            </a:lnTo>
                            <a:lnTo>
                              <a:pt x="23" y="0"/>
                            </a:lnTo>
                            <a:lnTo>
                              <a:pt x="12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5" name="Freeform 155">
                        <a:extLst>
                          <a:ext uri="{FF2B5EF4-FFF2-40B4-BE49-F238E27FC236}">
                            <a16:creationId xmlns:a16="http://schemas.microsoft.com/office/drawing/2014/main" id="{54FB136C-7D6F-2D93-E75E-781E35A95AD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31" y="3164"/>
                        <a:ext cx="195" cy="194"/>
                      </a:xfrm>
                      <a:custGeom>
                        <a:avLst/>
                        <a:gdLst>
                          <a:gd name="T0" fmla="*/ 59 w 174"/>
                          <a:gd name="T1" fmla="*/ 172 h 173"/>
                          <a:gd name="T2" fmla="*/ 68 w 174"/>
                          <a:gd name="T3" fmla="*/ 169 h 173"/>
                          <a:gd name="T4" fmla="*/ 81 w 174"/>
                          <a:gd name="T5" fmla="*/ 169 h 173"/>
                          <a:gd name="T6" fmla="*/ 89 w 174"/>
                          <a:gd name="T7" fmla="*/ 166 h 173"/>
                          <a:gd name="T8" fmla="*/ 92 w 174"/>
                          <a:gd name="T9" fmla="*/ 156 h 173"/>
                          <a:gd name="T10" fmla="*/ 99 w 174"/>
                          <a:gd name="T11" fmla="*/ 153 h 173"/>
                          <a:gd name="T12" fmla="*/ 104 w 174"/>
                          <a:gd name="T13" fmla="*/ 150 h 173"/>
                          <a:gd name="T14" fmla="*/ 106 w 174"/>
                          <a:gd name="T15" fmla="*/ 140 h 173"/>
                          <a:gd name="T16" fmla="*/ 119 w 174"/>
                          <a:gd name="T17" fmla="*/ 137 h 173"/>
                          <a:gd name="T18" fmla="*/ 125 w 174"/>
                          <a:gd name="T19" fmla="*/ 130 h 173"/>
                          <a:gd name="T20" fmla="*/ 148 w 174"/>
                          <a:gd name="T21" fmla="*/ 125 h 173"/>
                          <a:gd name="T22" fmla="*/ 151 w 174"/>
                          <a:gd name="T23" fmla="*/ 116 h 173"/>
                          <a:gd name="T24" fmla="*/ 163 w 174"/>
                          <a:gd name="T25" fmla="*/ 110 h 173"/>
                          <a:gd name="T26" fmla="*/ 165 w 174"/>
                          <a:gd name="T27" fmla="*/ 83 h 173"/>
                          <a:gd name="T28" fmla="*/ 173 w 174"/>
                          <a:gd name="T29" fmla="*/ 76 h 173"/>
                          <a:gd name="T30" fmla="*/ 170 w 174"/>
                          <a:gd name="T31" fmla="*/ 59 h 173"/>
                          <a:gd name="T32" fmla="*/ 170 w 174"/>
                          <a:gd name="T33" fmla="*/ 39 h 173"/>
                          <a:gd name="T34" fmla="*/ 162 w 174"/>
                          <a:gd name="T35" fmla="*/ 25 h 173"/>
                          <a:gd name="T36" fmla="*/ 148 w 174"/>
                          <a:gd name="T37" fmla="*/ 19 h 173"/>
                          <a:gd name="T38" fmla="*/ 139 w 174"/>
                          <a:gd name="T39" fmla="*/ 8 h 173"/>
                          <a:gd name="T40" fmla="*/ 137 w 174"/>
                          <a:gd name="T41" fmla="*/ 0 h 173"/>
                          <a:gd name="T42" fmla="*/ 126 w 174"/>
                          <a:gd name="T43" fmla="*/ 1 h 173"/>
                          <a:gd name="T44" fmla="*/ 123 w 174"/>
                          <a:gd name="T45" fmla="*/ 10 h 173"/>
                          <a:gd name="T46" fmla="*/ 112 w 174"/>
                          <a:gd name="T47" fmla="*/ 14 h 173"/>
                          <a:gd name="T48" fmla="*/ 107 w 174"/>
                          <a:gd name="T49" fmla="*/ 25 h 173"/>
                          <a:gd name="T50" fmla="*/ 103 w 174"/>
                          <a:gd name="T51" fmla="*/ 69 h 173"/>
                          <a:gd name="T52" fmla="*/ 109 w 174"/>
                          <a:gd name="T53" fmla="*/ 75 h 173"/>
                          <a:gd name="T54" fmla="*/ 119 w 174"/>
                          <a:gd name="T55" fmla="*/ 75 h 173"/>
                          <a:gd name="T56" fmla="*/ 122 w 174"/>
                          <a:gd name="T57" fmla="*/ 93 h 173"/>
                          <a:gd name="T58" fmla="*/ 118 w 174"/>
                          <a:gd name="T59" fmla="*/ 103 h 173"/>
                          <a:gd name="T60" fmla="*/ 102 w 174"/>
                          <a:gd name="T61" fmla="*/ 103 h 173"/>
                          <a:gd name="T62" fmla="*/ 96 w 174"/>
                          <a:gd name="T63" fmla="*/ 96 h 173"/>
                          <a:gd name="T64" fmla="*/ 92 w 174"/>
                          <a:gd name="T65" fmla="*/ 80 h 173"/>
                          <a:gd name="T66" fmla="*/ 81 w 174"/>
                          <a:gd name="T67" fmla="*/ 74 h 173"/>
                          <a:gd name="T68" fmla="*/ 80 w 174"/>
                          <a:gd name="T69" fmla="*/ 69 h 173"/>
                          <a:gd name="T70" fmla="*/ 68 w 174"/>
                          <a:gd name="T71" fmla="*/ 70 h 173"/>
                          <a:gd name="T72" fmla="*/ 64 w 174"/>
                          <a:gd name="T73" fmla="*/ 80 h 173"/>
                          <a:gd name="T74" fmla="*/ 57 w 174"/>
                          <a:gd name="T75" fmla="*/ 77 h 173"/>
                          <a:gd name="T76" fmla="*/ 53 w 174"/>
                          <a:gd name="T77" fmla="*/ 62 h 173"/>
                          <a:gd name="T78" fmla="*/ 37 w 174"/>
                          <a:gd name="T79" fmla="*/ 60 h 173"/>
                          <a:gd name="T80" fmla="*/ 35 w 174"/>
                          <a:gd name="T81" fmla="*/ 94 h 173"/>
                          <a:gd name="T82" fmla="*/ 22 w 174"/>
                          <a:gd name="T83" fmla="*/ 94 h 173"/>
                          <a:gd name="T84" fmla="*/ 17 w 174"/>
                          <a:gd name="T85" fmla="*/ 85 h 173"/>
                          <a:gd name="T86" fmla="*/ 11 w 174"/>
                          <a:gd name="T87" fmla="*/ 86 h 173"/>
                          <a:gd name="T88" fmla="*/ 11 w 174"/>
                          <a:gd name="T89" fmla="*/ 94 h 173"/>
                          <a:gd name="T90" fmla="*/ 1 w 174"/>
                          <a:gd name="T91" fmla="*/ 95 h 173"/>
                          <a:gd name="T92" fmla="*/ 0 w 174"/>
                          <a:gd name="T93" fmla="*/ 134 h 173"/>
                          <a:gd name="T94" fmla="*/ 2 w 174"/>
                          <a:gd name="T95" fmla="*/ 146 h 173"/>
                          <a:gd name="T96" fmla="*/ 14 w 174"/>
                          <a:gd name="T97" fmla="*/ 160 h 173"/>
                          <a:gd name="T98" fmla="*/ 14 w 174"/>
                          <a:gd name="T99" fmla="*/ 168 h 173"/>
                          <a:gd name="T100" fmla="*/ 21 w 174"/>
                          <a:gd name="T101" fmla="*/ 170 h 173"/>
                          <a:gd name="T102" fmla="*/ 59 w 174"/>
                          <a:gd name="T103" fmla="*/ 172 h 17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</a:cxnLst>
                        <a:rect l="0" t="0" r="r" b="b"/>
                        <a:pathLst>
                          <a:path w="174" h="173">
                            <a:moveTo>
                              <a:pt x="59" y="172"/>
                            </a:moveTo>
                            <a:lnTo>
                              <a:pt x="68" y="169"/>
                            </a:lnTo>
                            <a:lnTo>
                              <a:pt x="81" y="169"/>
                            </a:lnTo>
                            <a:lnTo>
                              <a:pt x="89" y="166"/>
                            </a:lnTo>
                            <a:lnTo>
                              <a:pt x="92" y="156"/>
                            </a:lnTo>
                            <a:lnTo>
                              <a:pt x="99" y="153"/>
                            </a:lnTo>
                            <a:lnTo>
                              <a:pt x="104" y="150"/>
                            </a:lnTo>
                            <a:lnTo>
                              <a:pt x="106" y="140"/>
                            </a:lnTo>
                            <a:lnTo>
                              <a:pt x="119" y="137"/>
                            </a:lnTo>
                            <a:lnTo>
                              <a:pt x="125" y="130"/>
                            </a:lnTo>
                            <a:lnTo>
                              <a:pt x="148" y="125"/>
                            </a:lnTo>
                            <a:lnTo>
                              <a:pt x="151" y="116"/>
                            </a:lnTo>
                            <a:lnTo>
                              <a:pt x="163" y="110"/>
                            </a:lnTo>
                            <a:lnTo>
                              <a:pt x="165" y="83"/>
                            </a:lnTo>
                            <a:lnTo>
                              <a:pt x="173" y="76"/>
                            </a:lnTo>
                            <a:lnTo>
                              <a:pt x="170" y="59"/>
                            </a:lnTo>
                            <a:lnTo>
                              <a:pt x="170" y="39"/>
                            </a:lnTo>
                            <a:lnTo>
                              <a:pt x="162" y="25"/>
                            </a:lnTo>
                            <a:lnTo>
                              <a:pt x="148" y="19"/>
                            </a:lnTo>
                            <a:lnTo>
                              <a:pt x="139" y="8"/>
                            </a:lnTo>
                            <a:lnTo>
                              <a:pt x="137" y="0"/>
                            </a:lnTo>
                            <a:lnTo>
                              <a:pt x="126" y="1"/>
                            </a:lnTo>
                            <a:lnTo>
                              <a:pt x="123" y="10"/>
                            </a:lnTo>
                            <a:lnTo>
                              <a:pt x="112" y="14"/>
                            </a:lnTo>
                            <a:lnTo>
                              <a:pt x="107" y="25"/>
                            </a:lnTo>
                            <a:lnTo>
                              <a:pt x="103" y="69"/>
                            </a:lnTo>
                            <a:lnTo>
                              <a:pt x="109" y="75"/>
                            </a:lnTo>
                            <a:lnTo>
                              <a:pt x="119" y="75"/>
                            </a:lnTo>
                            <a:lnTo>
                              <a:pt x="122" y="93"/>
                            </a:lnTo>
                            <a:lnTo>
                              <a:pt x="118" y="103"/>
                            </a:lnTo>
                            <a:lnTo>
                              <a:pt x="102" y="103"/>
                            </a:lnTo>
                            <a:lnTo>
                              <a:pt x="96" y="96"/>
                            </a:lnTo>
                            <a:lnTo>
                              <a:pt x="92" y="80"/>
                            </a:lnTo>
                            <a:lnTo>
                              <a:pt x="81" y="74"/>
                            </a:lnTo>
                            <a:lnTo>
                              <a:pt x="80" y="69"/>
                            </a:lnTo>
                            <a:lnTo>
                              <a:pt x="68" y="70"/>
                            </a:lnTo>
                            <a:lnTo>
                              <a:pt x="64" y="80"/>
                            </a:lnTo>
                            <a:lnTo>
                              <a:pt x="57" y="77"/>
                            </a:lnTo>
                            <a:lnTo>
                              <a:pt x="53" y="62"/>
                            </a:lnTo>
                            <a:lnTo>
                              <a:pt x="37" y="60"/>
                            </a:lnTo>
                            <a:lnTo>
                              <a:pt x="35" y="94"/>
                            </a:lnTo>
                            <a:lnTo>
                              <a:pt x="22" y="94"/>
                            </a:lnTo>
                            <a:lnTo>
                              <a:pt x="17" y="85"/>
                            </a:lnTo>
                            <a:lnTo>
                              <a:pt x="11" y="86"/>
                            </a:lnTo>
                            <a:lnTo>
                              <a:pt x="11" y="94"/>
                            </a:lnTo>
                            <a:lnTo>
                              <a:pt x="1" y="95"/>
                            </a:lnTo>
                            <a:lnTo>
                              <a:pt x="0" y="134"/>
                            </a:lnTo>
                            <a:lnTo>
                              <a:pt x="2" y="146"/>
                            </a:lnTo>
                            <a:lnTo>
                              <a:pt x="14" y="160"/>
                            </a:lnTo>
                            <a:lnTo>
                              <a:pt x="14" y="168"/>
                            </a:lnTo>
                            <a:lnTo>
                              <a:pt x="21" y="170"/>
                            </a:lnTo>
                            <a:lnTo>
                              <a:pt x="59" y="17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6" name="Freeform 156">
                        <a:extLst>
                          <a:ext uri="{FF2B5EF4-FFF2-40B4-BE49-F238E27FC236}">
                            <a16:creationId xmlns:a16="http://schemas.microsoft.com/office/drawing/2014/main" id="{4C575468-111D-6090-397A-5BD50A6D6E6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31" y="1810"/>
                        <a:ext cx="78" cy="35"/>
                      </a:xfrm>
                      <a:custGeom>
                        <a:avLst/>
                        <a:gdLst>
                          <a:gd name="T0" fmla="*/ 69 w 70"/>
                          <a:gd name="T1" fmla="*/ 30 h 31"/>
                          <a:gd name="T2" fmla="*/ 41 w 70"/>
                          <a:gd name="T3" fmla="*/ 29 h 31"/>
                          <a:gd name="T4" fmla="*/ 27 w 70"/>
                          <a:gd name="T5" fmla="*/ 18 h 31"/>
                          <a:gd name="T6" fmla="*/ 0 w 70"/>
                          <a:gd name="T7" fmla="*/ 19 h 31"/>
                          <a:gd name="T8" fmla="*/ 11 w 70"/>
                          <a:gd name="T9" fmla="*/ 10 h 31"/>
                          <a:gd name="T10" fmla="*/ 30 w 70"/>
                          <a:gd name="T11" fmla="*/ 0 h 31"/>
                          <a:gd name="T12" fmla="*/ 53 w 70"/>
                          <a:gd name="T13" fmla="*/ 8 h 31"/>
                          <a:gd name="T14" fmla="*/ 69 w 70"/>
                          <a:gd name="T15" fmla="*/ 30 h 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70" h="31">
                            <a:moveTo>
                              <a:pt x="69" y="30"/>
                            </a:moveTo>
                            <a:lnTo>
                              <a:pt x="41" y="29"/>
                            </a:lnTo>
                            <a:lnTo>
                              <a:pt x="27" y="18"/>
                            </a:lnTo>
                            <a:lnTo>
                              <a:pt x="0" y="19"/>
                            </a:lnTo>
                            <a:lnTo>
                              <a:pt x="11" y="10"/>
                            </a:lnTo>
                            <a:lnTo>
                              <a:pt x="30" y="0"/>
                            </a:lnTo>
                            <a:lnTo>
                              <a:pt x="53" y="8"/>
                            </a:lnTo>
                            <a:lnTo>
                              <a:pt x="69" y="3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7" name="Freeform 157">
                        <a:extLst>
                          <a:ext uri="{FF2B5EF4-FFF2-40B4-BE49-F238E27FC236}">
                            <a16:creationId xmlns:a16="http://schemas.microsoft.com/office/drawing/2014/main" id="{DAAAA6F8-CD08-1EF4-1D37-BA14337B16B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49" y="2192"/>
                        <a:ext cx="63" cy="88"/>
                      </a:xfrm>
                      <a:custGeom>
                        <a:avLst/>
                        <a:gdLst>
                          <a:gd name="T0" fmla="*/ 55 w 56"/>
                          <a:gd name="T1" fmla="*/ 69 h 78"/>
                          <a:gd name="T2" fmla="*/ 44 w 56"/>
                          <a:gd name="T3" fmla="*/ 77 h 78"/>
                          <a:gd name="T4" fmla="*/ 37 w 56"/>
                          <a:gd name="T5" fmla="*/ 65 h 78"/>
                          <a:gd name="T6" fmla="*/ 24 w 56"/>
                          <a:gd name="T7" fmla="*/ 58 h 78"/>
                          <a:gd name="T8" fmla="*/ 13 w 56"/>
                          <a:gd name="T9" fmla="*/ 46 h 78"/>
                          <a:gd name="T10" fmla="*/ 0 w 56"/>
                          <a:gd name="T11" fmla="*/ 25 h 78"/>
                          <a:gd name="T12" fmla="*/ 16 w 56"/>
                          <a:gd name="T13" fmla="*/ 18 h 78"/>
                          <a:gd name="T14" fmla="*/ 25 w 56"/>
                          <a:gd name="T15" fmla="*/ 0 h 78"/>
                          <a:gd name="T16" fmla="*/ 31 w 56"/>
                          <a:gd name="T17" fmla="*/ 21 h 78"/>
                          <a:gd name="T18" fmla="*/ 42 w 56"/>
                          <a:gd name="T19" fmla="*/ 43 h 78"/>
                          <a:gd name="T20" fmla="*/ 55 w 56"/>
                          <a:gd name="T21" fmla="*/ 69 h 7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56" h="78">
                            <a:moveTo>
                              <a:pt x="55" y="69"/>
                            </a:moveTo>
                            <a:lnTo>
                              <a:pt x="44" y="77"/>
                            </a:lnTo>
                            <a:lnTo>
                              <a:pt x="37" y="65"/>
                            </a:lnTo>
                            <a:lnTo>
                              <a:pt x="24" y="58"/>
                            </a:lnTo>
                            <a:lnTo>
                              <a:pt x="13" y="46"/>
                            </a:lnTo>
                            <a:lnTo>
                              <a:pt x="0" y="25"/>
                            </a:lnTo>
                            <a:lnTo>
                              <a:pt x="16" y="18"/>
                            </a:lnTo>
                            <a:lnTo>
                              <a:pt x="25" y="0"/>
                            </a:lnTo>
                            <a:lnTo>
                              <a:pt x="31" y="21"/>
                            </a:lnTo>
                            <a:lnTo>
                              <a:pt x="42" y="43"/>
                            </a:lnTo>
                            <a:lnTo>
                              <a:pt x="55" y="6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8" name="Freeform 158">
                        <a:extLst>
                          <a:ext uri="{FF2B5EF4-FFF2-40B4-BE49-F238E27FC236}">
                            <a16:creationId xmlns:a16="http://schemas.microsoft.com/office/drawing/2014/main" id="{C9043A26-4516-197F-6FE9-22CB449CF60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3" y="1830"/>
                        <a:ext cx="133" cy="63"/>
                      </a:xfrm>
                      <a:custGeom>
                        <a:avLst/>
                        <a:gdLst>
                          <a:gd name="T0" fmla="*/ 86 w 119"/>
                          <a:gd name="T1" fmla="*/ 55 h 56"/>
                          <a:gd name="T2" fmla="*/ 85 w 119"/>
                          <a:gd name="T3" fmla="*/ 45 h 56"/>
                          <a:gd name="T4" fmla="*/ 56 w 119"/>
                          <a:gd name="T5" fmla="*/ 33 h 56"/>
                          <a:gd name="T6" fmla="*/ 26 w 119"/>
                          <a:gd name="T7" fmla="*/ 51 h 56"/>
                          <a:gd name="T8" fmla="*/ 2 w 119"/>
                          <a:gd name="T9" fmla="*/ 52 h 56"/>
                          <a:gd name="T10" fmla="*/ 0 w 119"/>
                          <a:gd name="T11" fmla="*/ 27 h 56"/>
                          <a:gd name="T12" fmla="*/ 10 w 119"/>
                          <a:gd name="T13" fmla="*/ 17 h 56"/>
                          <a:gd name="T14" fmla="*/ 21 w 119"/>
                          <a:gd name="T15" fmla="*/ 33 h 56"/>
                          <a:gd name="T16" fmla="*/ 37 w 119"/>
                          <a:gd name="T17" fmla="*/ 33 h 56"/>
                          <a:gd name="T18" fmla="*/ 40 w 119"/>
                          <a:gd name="T19" fmla="*/ 19 h 56"/>
                          <a:gd name="T20" fmla="*/ 29 w 119"/>
                          <a:gd name="T21" fmla="*/ 14 h 56"/>
                          <a:gd name="T22" fmla="*/ 25 w 119"/>
                          <a:gd name="T23" fmla="*/ 2 h 56"/>
                          <a:gd name="T24" fmla="*/ 52 w 119"/>
                          <a:gd name="T25" fmla="*/ 0 h 56"/>
                          <a:gd name="T26" fmla="*/ 67 w 119"/>
                          <a:gd name="T27" fmla="*/ 12 h 56"/>
                          <a:gd name="T28" fmla="*/ 95 w 119"/>
                          <a:gd name="T29" fmla="*/ 13 h 56"/>
                          <a:gd name="T30" fmla="*/ 118 w 119"/>
                          <a:gd name="T31" fmla="*/ 33 h 56"/>
                          <a:gd name="T32" fmla="*/ 107 w 119"/>
                          <a:gd name="T33" fmla="*/ 41 h 56"/>
                          <a:gd name="T34" fmla="*/ 92 w 119"/>
                          <a:gd name="T35" fmla="*/ 36 h 56"/>
                          <a:gd name="T36" fmla="*/ 86 w 119"/>
                          <a:gd name="T37" fmla="*/ 55 h 5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119" h="56">
                            <a:moveTo>
                              <a:pt x="86" y="55"/>
                            </a:moveTo>
                            <a:lnTo>
                              <a:pt x="85" y="45"/>
                            </a:lnTo>
                            <a:lnTo>
                              <a:pt x="56" y="33"/>
                            </a:lnTo>
                            <a:lnTo>
                              <a:pt x="26" y="51"/>
                            </a:lnTo>
                            <a:lnTo>
                              <a:pt x="2" y="52"/>
                            </a:lnTo>
                            <a:lnTo>
                              <a:pt x="0" y="27"/>
                            </a:lnTo>
                            <a:lnTo>
                              <a:pt x="10" y="17"/>
                            </a:lnTo>
                            <a:lnTo>
                              <a:pt x="21" y="33"/>
                            </a:lnTo>
                            <a:lnTo>
                              <a:pt x="37" y="33"/>
                            </a:lnTo>
                            <a:lnTo>
                              <a:pt x="40" y="19"/>
                            </a:lnTo>
                            <a:lnTo>
                              <a:pt x="29" y="14"/>
                            </a:lnTo>
                            <a:lnTo>
                              <a:pt x="25" y="2"/>
                            </a:lnTo>
                            <a:lnTo>
                              <a:pt x="52" y="0"/>
                            </a:lnTo>
                            <a:lnTo>
                              <a:pt x="67" y="12"/>
                            </a:lnTo>
                            <a:lnTo>
                              <a:pt x="95" y="13"/>
                            </a:lnTo>
                            <a:lnTo>
                              <a:pt x="118" y="33"/>
                            </a:lnTo>
                            <a:lnTo>
                              <a:pt x="107" y="41"/>
                            </a:lnTo>
                            <a:lnTo>
                              <a:pt x="92" y="36"/>
                            </a:lnTo>
                            <a:lnTo>
                              <a:pt x="86" y="5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49" name="Freeform 159">
                        <a:extLst>
                          <a:ext uri="{FF2B5EF4-FFF2-40B4-BE49-F238E27FC236}">
                            <a16:creationId xmlns:a16="http://schemas.microsoft.com/office/drawing/2014/main" id="{15036B04-A248-726A-2658-E997D87363D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50" y="2801"/>
                        <a:ext cx="36" cy="36"/>
                      </a:xfrm>
                      <a:custGeom>
                        <a:avLst/>
                        <a:gdLst>
                          <a:gd name="T0" fmla="*/ 16 w 32"/>
                          <a:gd name="T1" fmla="*/ 30 h 31"/>
                          <a:gd name="T2" fmla="*/ 0 w 32"/>
                          <a:gd name="T3" fmla="*/ 27 h 31"/>
                          <a:gd name="T4" fmla="*/ 3 w 32"/>
                          <a:gd name="T5" fmla="*/ 0 h 31"/>
                          <a:gd name="T6" fmla="*/ 31 w 32"/>
                          <a:gd name="T7" fmla="*/ 17 h 31"/>
                          <a:gd name="T8" fmla="*/ 16 w 32"/>
                          <a:gd name="T9" fmla="*/ 30 h 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32" h="31">
                            <a:moveTo>
                              <a:pt x="16" y="30"/>
                            </a:moveTo>
                            <a:lnTo>
                              <a:pt x="0" y="27"/>
                            </a:lnTo>
                            <a:lnTo>
                              <a:pt x="3" y="0"/>
                            </a:lnTo>
                            <a:lnTo>
                              <a:pt x="31" y="17"/>
                            </a:lnTo>
                            <a:lnTo>
                              <a:pt x="16" y="3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0" name="Freeform 160">
                        <a:extLst>
                          <a:ext uri="{FF2B5EF4-FFF2-40B4-BE49-F238E27FC236}">
                            <a16:creationId xmlns:a16="http://schemas.microsoft.com/office/drawing/2014/main" id="{BC47D9B6-B036-2B10-309C-D16E111A6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90" y="2797"/>
                        <a:ext cx="54" cy="117"/>
                      </a:xfrm>
                      <a:custGeom>
                        <a:avLst/>
                        <a:gdLst>
                          <a:gd name="T0" fmla="*/ 0 w 48"/>
                          <a:gd name="T1" fmla="*/ 36 h 104"/>
                          <a:gd name="T2" fmla="*/ 7 w 48"/>
                          <a:gd name="T3" fmla="*/ 46 h 104"/>
                          <a:gd name="T4" fmla="*/ 10 w 48"/>
                          <a:gd name="T5" fmla="*/ 66 h 104"/>
                          <a:gd name="T6" fmla="*/ 11 w 48"/>
                          <a:gd name="T7" fmla="*/ 84 h 104"/>
                          <a:gd name="T8" fmla="*/ 16 w 48"/>
                          <a:gd name="T9" fmla="*/ 103 h 104"/>
                          <a:gd name="T10" fmla="*/ 34 w 48"/>
                          <a:gd name="T11" fmla="*/ 95 h 104"/>
                          <a:gd name="T12" fmla="*/ 31 w 48"/>
                          <a:gd name="T13" fmla="*/ 62 h 104"/>
                          <a:gd name="T14" fmla="*/ 39 w 48"/>
                          <a:gd name="T15" fmla="*/ 51 h 104"/>
                          <a:gd name="T16" fmla="*/ 47 w 48"/>
                          <a:gd name="T17" fmla="*/ 19 h 104"/>
                          <a:gd name="T18" fmla="*/ 44 w 48"/>
                          <a:gd name="T19" fmla="*/ 0 h 104"/>
                          <a:gd name="T20" fmla="*/ 31 w 48"/>
                          <a:gd name="T21" fmla="*/ 1 h 104"/>
                          <a:gd name="T22" fmla="*/ 27 w 48"/>
                          <a:gd name="T23" fmla="*/ 16 h 104"/>
                          <a:gd name="T24" fmla="*/ 11 w 48"/>
                          <a:gd name="T25" fmla="*/ 21 h 104"/>
                          <a:gd name="T26" fmla="*/ 0 w 48"/>
                          <a:gd name="T27" fmla="*/ 36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48" h="104">
                            <a:moveTo>
                              <a:pt x="0" y="36"/>
                            </a:moveTo>
                            <a:lnTo>
                              <a:pt x="7" y="46"/>
                            </a:lnTo>
                            <a:lnTo>
                              <a:pt x="10" y="66"/>
                            </a:lnTo>
                            <a:lnTo>
                              <a:pt x="11" y="84"/>
                            </a:lnTo>
                            <a:lnTo>
                              <a:pt x="16" y="103"/>
                            </a:lnTo>
                            <a:lnTo>
                              <a:pt x="34" y="95"/>
                            </a:lnTo>
                            <a:lnTo>
                              <a:pt x="31" y="62"/>
                            </a:lnTo>
                            <a:lnTo>
                              <a:pt x="39" y="51"/>
                            </a:lnTo>
                            <a:lnTo>
                              <a:pt x="47" y="19"/>
                            </a:lnTo>
                            <a:lnTo>
                              <a:pt x="44" y="0"/>
                            </a:lnTo>
                            <a:lnTo>
                              <a:pt x="31" y="1"/>
                            </a:lnTo>
                            <a:lnTo>
                              <a:pt x="27" y="16"/>
                            </a:lnTo>
                            <a:lnTo>
                              <a:pt x="11" y="21"/>
                            </a:lnTo>
                            <a:lnTo>
                              <a:pt x="0" y="3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1" name="Freeform 161">
                        <a:extLst>
                          <a:ext uri="{FF2B5EF4-FFF2-40B4-BE49-F238E27FC236}">
                            <a16:creationId xmlns:a16="http://schemas.microsoft.com/office/drawing/2014/main" id="{4B2AD475-D3D2-838E-6AC4-B5D1D707718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71" y="2844"/>
                        <a:ext cx="56" cy="60"/>
                      </a:xfrm>
                      <a:custGeom>
                        <a:avLst/>
                        <a:gdLst>
                          <a:gd name="T0" fmla="*/ 48 w 49"/>
                          <a:gd name="T1" fmla="*/ 26 h 53"/>
                          <a:gd name="T2" fmla="*/ 44 w 49"/>
                          <a:gd name="T3" fmla="*/ 9 h 53"/>
                          <a:gd name="T4" fmla="*/ 27 w 49"/>
                          <a:gd name="T5" fmla="*/ 0 h 53"/>
                          <a:gd name="T6" fmla="*/ 15 w 49"/>
                          <a:gd name="T7" fmla="*/ 6 h 53"/>
                          <a:gd name="T8" fmla="*/ 0 w 49"/>
                          <a:gd name="T9" fmla="*/ 10 h 53"/>
                          <a:gd name="T10" fmla="*/ 3 w 49"/>
                          <a:gd name="T11" fmla="*/ 25 h 53"/>
                          <a:gd name="T12" fmla="*/ 14 w 49"/>
                          <a:gd name="T13" fmla="*/ 28 h 53"/>
                          <a:gd name="T14" fmla="*/ 16 w 49"/>
                          <a:gd name="T15" fmla="*/ 40 h 53"/>
                          <a:gd name="T16" fmla="*/ 29 w 49"/>
                          <a:gd name="T17" fmla="*/ 44 h 53"/>
                          <a:gd name="T18" fmla="*/ 33 w 49"/>
                          <a:gd name="T19" fmla="*/ 52 h 53"/>
                          <a:gd name="T20" fmla="*/ 48 w 49"/>
                          <a:gd name="T21" fmla="*/ 26 h 5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49" h="53">
                            <a:moveTo>
                              <a:pt x="48" y="26"/>
                            </a:moveTo>
                            <a:lnTo>
                              <a:pt x="44" y="9"/>
                            </a:lnTo>
                            <a:lnTo>
                              <a:pt x="27" y="0"/>
                            </a:lnTo>
                            <a:lnTo>
                              <a:pt x="15" y="6"/>
                            </a:lnTo>
                            <a:lnTo>
                              <a:pt x="0" y="10"/>
                            </a:lnTo>
                            <a:lnTo>
                              <a:pt x="3" y="25"/>
                            </a:lnTo>
                            <a:lnTo>
                              <a:pt x="14" y="28"/>
                            </a:lnTo>
                            <a:lnTo>
                              <a:pt x="16" y="40"/>
                            </a:lnTo>
                            <a:lnTo>
                              <a:pt x="29" y="44"/>
                            </a:lnTo>
                            <a:lnTo>
                              <a:pt x="33" y="52"/>
                            </a:lnTo>
                            <a:lnTo>
                              <a:pt x="48" y="2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2" name="Freeform 162">
                        <a:extLst>
                          <a:ext uri="{FF2B5EF4-FFF2-40B4-BE49-F238E27FC236}">
                            <a16:creationId xmlns:a16="http://schemas.microsoft.com/office/drawing/2014/main" id="{10222083-0F84-64CA-E718-6E173E6AD4C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95" y="2540"/>
                        <a:ext cx="86" cy="60"/>
                      </a:xfrm>
                      <a:custGeom>
                        <a:avLst/>
                        <a:gdLst>
                          <a:gd name="T0" fmla="*/ 0 w 78"/>
                          <a:gd name="T1" fmla="*/ 16 h 54"/>
                          <a:gd name="T2" fmla="*/ 12 w 78"/>
                          <a:gd name="T3" fmla="*/ 50 h 54"/>
                          <a:gd name="T4" fmla="*/ 56 w 78"/>
                          <a:gd name="T5" fmla="*/ 53 h 54"/>
                          <a:gd name="T6" fmla="*/ 77 w 78"/>
                          <a:gd name="T7" fmla="*/ 19 h 54"/>
                          <a:gd name="T8" fmla="*/ 73 w 78"/>
                          <a:gd name="T9" fmla="*/ 0 h 54"/>
                          <a:gd name="T10" fmla="*/ 61 w 78"/>
                          <a:gd name="T11" fmla="*/ 15 h 54"/>
                          <a:gd name="T12" fmla="*/ 50 w 78"/>
                          <a:gd name="T13" fmla="*/ 27 h 54"/>
                          <a:gd name="T14" fmla="*/ 26 w 78"/>
                          <a:gd name="T15" fmla="*/ 31 h 54"/>
                          <a:gd name="T16" fmla="*/ 14 w 78"/>
                          <a:gd name="T17" fmla="*/ 27 h 54"/>
                          <a:gd name="T18" fmla="*/ 0 w 78"/>
                          <a:gd name="T19" fmla="*/ 16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78" h="54">
                            <a:moveTo>
                              <a:pt x="0" y="16"/>
                            </a:moveTo>
                            <a:lnTo>
                              <a:pt x="12" y="50"/>
                            </a:lnTo>
                            <a:lnTo>
                              <a:pt x="56" y="53"/>
                            </a:lnTo>
                            <a:lnTo>
                              <a:pt x="77" y="19"/>
                            </a:lnTo>
                            <a:lnTo>
                              <a:pt x="73" y="0"/>
                            </a:lnTo>
                            <a:lnTo>
                              <a:pt x="61" y="15"/>
                            </a:lnTo>
                            <a:lnTo>
                              <a:pt x="50" y="27"/>
                            </a:lnTo>
                            <a:lnTo>
                              <a:pt x="26" y="31"/>
                            </a:lnTo>
                            <a:lnTo>
                              <a:pt x="14" y="27"/>
                            </a:lnTo>
                            <a:lnTo>
                              <a:pt x="0" y="1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3" name="Freeform 163">
                        <a:extLst>
                          <a:ext uri="{FF2B5EF4-FFF2-40B4-BE49-F238E27FC236}">
                            <a16:creationId xmlns:a16="http://schemas.microsoft.com/office/drawing/2014/main" id="{0B75EA35-1928-B529-794E-9645DAF99F5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9" y="3048"/>
                        <a:ext cx="31" cy="31"/>
                      </a:xfrm>
                      <a:custGeom>
                        <a:avLst/>
                        <a:gdLst>
                          <a:gd name="T0" fmla="*/ 13 w 28"/>
                          <a:gd name="T1" fmla="*/ 0 h 28"/>
                          <a:gd name="T2" fmla="*/ 3 w 28"/>
                          <a:gd name="T3" fmla="*/ 4 h 28"/>
                          <a:gd name="T4" fmla="*/ 6 w 28"/>
                          <a:gd name="T5" fmla="*/ 14 h 28"/>
                          <a:gd name="T6" fmla="*/ 0 w 28"/>
                          <a:gd name="T7" fmla="*/ 19 h 28"/>
                          <a:gd name="T8" fmla="*/ 1 w 28"/>
                          <a:gd name="T9" fmla="*/ 27 h 28"/>
                          <a:gd name="T10" fmla="*/ 10 w 28"/>
                          <a:gd name="T11" fmla="*/ 26 h 28"/>
                          <a:gd name="T12" fmla="*/ 22 w 28"/>
                          <a:gd name="T13" fmla="*/ 26 h 28"/>
                          <a:gd name="T14" fmla="*/ 27 w 28"/>
                          <a:gd name="T15" fmla="*/ 19 h 28"/>
                          <a:gd name="T16" fmla="*/ 24 w 28"/>
                          <a:gd name="T17" fmla="*/ 4 h 28"/>
                          <a:gd name="T18" fmla="*/ 13 w 28"/>
                          <a:gd name="T19" fmla="*/ 0 h 2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8" h="28">
                            <a:moveTo>
                              <a:pt x="13" y="0"/>
                            </a:moveTo>
                            <a:lnTo>
                              <a:pt x="3" y="4"/>
                            </a:lnTo>
                            <a:lnTo>
                              <a:pt x="6" y="14"/>
                            </a:lnTo>
                            <a:lnTo>
                              <a:pt x="0" y="19"/>
                            </a:lnTo>
                            <a:lnTo>
                              <a:pt x="1" y="27"/>
                            </a:lnTo>
                            <a:lnTo>
                              <a:pt x="10" y="26"/>
                            </a:lnTo>
                            <a:lnTo>
                              <a:pt x="22" y="26"/>
                            </a:lnTo>
                            <a:lnTo>
                              <a:pt x="27" y="19"/>
                            </a:lnTo>
                            <a:lnTo>
                              <a:pt x="24" y="4"/>
                            </a:lnTo>
                            <a:lnTo>
                              <a:pt x="13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4" name="Freeform 164">
                        <a:extLst>
                          <a:ext uri="{FF2B5EF4-FFF2-40B4-BE49-F238E27FC236}">
                            <a16:creationId xmlns:a16="http://schemas.microsoft.com/office/drawing/2014/main" id="{6C51B86E-FDBC-1CDC-E3DB-2D9DD2DEFB2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7" y="3069"/>
                        <a:ext cx="27" cy="33"/>
                      </a:xfrm>
                      <a:custGeom>
                        <a:avLst/>
                        <a:gdLst>
                          <a:gd name="T0" fmla="*/ 13 w 25"/>
                          <a:gd name="T1" fmla="*/ 26 h 29"/>
                          <a:gd name="T2" fmla="*/ 24 w 25"/>
                          <a:gd name="T3" fmla="*/ 25 h 29"/>
                          <a:gd name="T4" fmla="*/ 23 w 25"/>
                          <a:gd name="T5" fmla="*/ 7 h 29"/>
                          <a:gd name="T6" fmla="*/ 19 w 25"/>
                          <a:gd name="T7" fmla="*/ 0 h 29"/>
                          <a:gd name="T8" fmla="*/ 14 w 25"/>
                          <a:gd name="T9" fmla="*/ 7 h 29"/>
                          <a:gd name="T10" fmla="*/ 2 w 25"/>
                          <a:gd name="T11" fmla="*/ 7 h 29"/>
                          <a:gd name="T12" fmla="*/ 0 w 25"/>
                          <a:gd name="T13" fmla="*/ 23 h 29"/>
                          <a:gd name="T14" fmla="*/ 6 w 25"/>
                          <a:gd name="T15" fmla="*/ 28 h 29"/>
                          <a:gd name="T16" fmla="*/ 13 w 25"/>
                          <a:gd name="T17" fmla="*/ 26 h 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5" h="29">
                            <a:moveTo>
                              <a:pt x="13" y="26"/>
                            </a:moveTo>
                            <a:lnTo>
                              <a:pt x="24" y="25"/>
                            </a:lnTo>
                            <a:lnTo>
                              <a:pt x="23" y="7"/>
                            </a:lnTo>
                            <a:lnTo>
                              <a:pt x="19" y="0"/>
                            </a:lnTo>
                            <a:lnTo>
                              <a:pt x="14" y="7"/>
                            </a:lnTo>
                            <a:lnTo>
                              <a:pt x="2" y="7"/>
                            </a:lnTo>
                            <a:lnTo>
                              <a:pt x="0" y="23"/>
                            </a:lnTo>
                            <a:lnTo>
                              <a:pt x="6" y="28"/>
                            </a:lnTo>
                            <a:lnTo>
                              <a:pt x="13" y="2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5" name="Freeform 165">
                        <a:extLst>
                          <a:ext uri="{FF2B5EF4-FFF2-40B4-BE49-F238E27FC236}">
                            <a16:creationId xmlns:a16="http://schemas.microsoft.com/office/drawing/2014/main" id="{7D1231D3-AC66-2939-942A-F7C34DB90FB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84" y="2091"/>
                        <a:ext cx="53" cy="34"/>
                      </a:xfrm>
                      <a:custGeom>
                        <a:avLst/>
                        <a:gdLst>
                          <a:gd name="T0" fmla="*/ 8 w 49"/>
                          <a:gd name="T1" fmla="*/ 28 h 30"/>
                          <a:gd name="T2" fmla="*/ 0 w 49"/>
                          <a:gd name="T3" fmla="*/ 22 h 30"/>
                          <a:gd name="T4" fmla="*/ 3 w 49"/>
                          <a:gd name="T5" fmla="*/ 13 h 30"/>
                          <a:gd name="T6" fmla="*/ 9 w 49"/>
                          <a:gd name="T7" fmla="*/ 3 h 30"/>
                          <a:gd name="T8" fmla="*/ 19 w 49"/>
                          <a:gd name="T9" fmla="*/ 2 h 30"/>
                          <a:gd name="T10" fmla="*/ 27 w 49"/>
                          <a:gd name="T11" fmla="*/ 3 h 30"/>
                          <a:gd name="T12" fmla="*/ 37 w 49"/>
                          <a:gd name="T13" fmla="*/ 0 h 30"/>
                          <a:gd name="T14" fmla="*/ 45 w 49"/>
                          <a:gd name="T15" fmla="*/ 5 h 30"/>
                          <a:gd name="T16" fmla="*/ 48 w 49"/>
                          <a:gd name="T17" fmla="*/ 15 h 30"/>
                          <a:gd name="T18" fmla="*/ 43 w 49"/>
                          <a:gd name="T19" fmla="*/ 26 h 30"/>
                          <a:gd name="T20" fmla="*/ 37 w 49"/>
                          <a:gd name="T21" fmla="*/ 24 h 30"/>
                          <a:gd name="T22" fmla="*/ 33 w 49"/>
                          <a:gd name="T23" fmla="*/ 29 h 30"/>
                          <a:gd name="T24" fmla="*/ 27 w 49"/>
                          <a:gd name="T25" fmla="*/ 22 h 30"/>
                          <a:gd name="T26" fmla="*/ 22 w 49"/>
                          <a:gd name="T27" fmla="*/ 28 h 30"/>
                          <a:gd name="T28" fmla="*/ 8 w 49"/>
                          <a:gd name="T29" fmla="*/ 28 h 3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49" h="30">
                            <a:moveTo>
                              <a:pt x="8" y="28"/>
                            </a:moveTo>
                            <a:lnTo>
                              <a:pt x="0" y="22"/>
                            </a:lnTo>
                            <a:lnTo>
                              <a:pt x="3" y="13"/>
                            </a:lnTo>
                            <a:lnTo>
                              <a:pt x="9" y="3"/>
                            </a:lnTo>
                            <a:lnTo>
                              <a:pt x="19" y="2"/>
                            </a:lnTo>
                            <a:lnTo>
                              <a:pt x="27" y="3"/>
                            </a:lnTo>
                            <a:lnTo>
                              <a:pt x="37" y="0"/>
                            </a:lnTo>
                            <a:lnTo>
                              <a:pt x="45" y="5"/>
                            </a:lnTo>
                            <a:lnTo>
                              <a:pt x="48" y="15"/>
                            </a:lnTo>
                            <a:lnTo>
                              <a:pt x="43" y="26"/>
                            </a:lnTo>
                            <a:lnTo>
                              <a:pt x="37" y="24"/>
                            </a:lnTo>
                            <a:lnTo>
                              <a:pt x="33" y="29"/>
                            </a:lnTo>
                            <a:lnTo>
                              <a:pt x="27" y="22"/>
                            </a:lnTo>
                            <a:lnTo>
                              <a:pt x="22" y="28"/>
                            </a:lnTo>
                            <a:lnTo>
                              <a:pt x="8" y="2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6" name="Freeform 166">
                        <a:extLst>
                          <a:ext uri="{FF2B5EF4-FFF2-40B4-BE49-F238E27FC236}">
                            <a16:creationId xmlns:a16="http://schemas.microsoft.com/office/drawing/2014/main" id="{E7FD51EB-FD15-AE21-D536-9BCF754A2CC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2" y="1963"/>
                        <a:ext cx="45" cy="62"/>
                      </a:xfrm>
                      <a:custGeom>
                        <a:avLst/>
                        <a:gdLst>
                          <a:gd name="T0" fmla="*/ 0 w 41"/>
                          <a:gd name="T1" fmla="*/ 42 h 54"/>
                          <a:gd name="T2" fmla="*/ 8 w 41"/>
                          <a:gd name="T3" fmla="*/ 38 h 54"/>
                          <a:gd name="T4" fmla="*/ 17 w 41"/>
                          <a:gd name="T5" fmla="*/ 40 h 54"/>
                          <a:gd name="T6" fmla="*/ 19 w 41"/>
                          <a:gd name="T7" fmla="*/ 53 h 54"/>
                          <a:gd name="T8" fmla="*/ 22 w 41"/>
                          <a:gd name="T9" fmla="*/ 36 h 54"/>
                          <a:gd name="T10" fmla="*/ 32 w 41"/>
                          <a:gd name="T11" fmla="*/ 29 h 54"/>
                          <a:gd name="T12" fmla="*/ 40 w 41"/>
                          <a:gd name="T13" fmla="*/ 15 h 54"/>
                          <a:gd name="T14" fmla="*/ 40 w 41"/>
                          <a:gd name="T15" fmla="*/ 0 h 54"/>
                          <a:gd name="T16" fmla="*/ 22 w 41"/>
                          <a:gd name="T17" fmla="*/ 3 h 54"/>
                          <a:gd name="T18" fmla="*/ 18 w 41"/>
                          <a:gd name="T19" fmla="*/ 8 h 54"/>
                          <a:gd name="T20" fmla="*/ 18 w 41"/>
                          <a:gd name="T21" fmla="*/ 10 h 54"/>
                          <a:gd name="T22" fmla="*/ 16 w 41"/>
                          <a:gd name="T23" fmla="*/ 16 h 54"/>
                          <a:gd name="T24" fmla="*/ 8 w 41"/>
                          <a:gd name="T25" fmla="*/ 11 h 54"/>
                          <a:gd name="T26" fmla="*/ 2 w 41"/>
                          <a:gd name="T27" fmla="*/ 27 h 54"/>
                          <a:gd name="T28" fmla="*/ 4 w 41"/>
                          <a:gd name="T29" fmla="*/ 30 h 54"/>
                          <a:gd name="T30" fmla="*/ 0 w 41"/>
                          <a:gd name="T31" fmla="*/ 42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41" h="54">
                            <a:moveTo>
                              <a:pt x="0" y="42"/>
                            </a:moveTo>
                            <a:lnTo>
                              <a:pt x="8" y="38"/>
                            </a:lnTo>
                            <a:lnTo>
                              <a:pt x="17" y="40"/>
                            </a:lnTo>
                            <a:lnTo>
                              <a:pt x="19" y="53"/>
                            </a:lnTo>
                            <a:lnTo>
                              <a:pt x="22" y="36"/>
                            </a:lnTo>
                            <a:lnTo>
                              <a:pt x="32" y="29"/>
                            </a:lnTo>
                            <a:lnTo>
                              <a:pt x="40" y="15"/>
                            </a:lnTo>
                            <a:lnTo>
                              <a:pt x="40" y="0"/>
                            </a:lnTo>
                            <a:lnTo>
                              <a:pt x="22" y="3"/>
                            </a:lnTo>
                            <a:lnTo>
                              <a:pt x="18" y="8"/>
                            </a:lnTo>
                            <a:lnTo>
                              <a:pt x="18" y="10"/>
                            </a:lnTo>
                            <a:lnTo>
                              <a:pt x="16" y="16"/>
                            </a:lnTo>
                            <a:lnTo>
                              <a:pt x="8" y="11"/>
                            </a:lnTo>
                            <a:lnTo>
                              <a:pt x="2" y="27"/>
                            </a:lnTo>
                            <a:lnTo>
                              <a:pt x="4" y="30"/>
                            </a:lnTo>
                            <a:lnTo>
                              <a:pt x="0" y="4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7" name="Freeform 167">
                        <a:extLst>
                          <a:ext uri="{FF2B5EF4-FFF2-40B4-BE49-F238E27FC236}">
                            <a16:creationId xmlns:a16="http://schemas.microsoft.com/office/drawing/2014/main" id="{190D6A40-DE01-4092-A919-DA0288795C0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3" y="2985"/>
                        <a:ext cx="104" cy="122"/>
                      </a:xfrm>
                      <a:custGeom>
                        <a:avLst/>
                        <a:gdLst>
                          <a:gd name="T0" fmla="*/ 68 w 93"/>
                          <a:gd name="T1" fmla="*/ 0 h 109"/>
                          <a:gd name="T2" fmla="*/ 45 w 93"/>
                          <a:gd name="T3" fmla="*/ 2 h 109"/>
                          <a:gd name="T4" fmla="*/ 37 w 93"/>
                          <a:gd name="T5" fmla="*/ 8 h 109"/>
                          <a:gd name="T6" fmla="*/ 37 w 93"/>
                          <a:gd name="T7" fmla="*/ 16 h 109"/>
                          <a:gd name="T8" fmla="*/ 33 w 93"/>
                          <a:gd name="T9" fmla="*/ 27 h 109"/>
                          <a:gd name="T10" fmla="*/ 18 w 93"/>
                          <a:gd name="T11" fmla="*/ 28 h 109"/>
                          <a:gd name="T12" fmla="*/ 14 w 93"/>
                          <a:gd name="T13" fmla="*/ 23 h 109"/>
                          <a:gd name="T14" fmla="*/ 14 w 93"/>
                          <a:gd name="T15" fmla="*/ 42 h 109"/>
                          <a:gd name="T16" fmla="*/ 2 w 93"/>
                          <a:gd name="T17" fmla="*/ 48 h 109"/>
                          <a:gd name="T18" fmla="*/ 0 w 93"/>
                          <a:gd name="T19" fmla="*/ 52 h 109"/>
                          <a:gd name="T20" fmla="*/ 7 w 93"/>
                          <a:gd name="T21" fmla="*/ 56 h 109"/>
                          <a:gd name="T22" fmla="*/ 6 w 93"/>
                          <a:gd name="T23" fmla="*/ 69 h 109"/>
                          <a:gd name="T24" fmla="*/ 24 w 93"/>
                          <a:gd name="T25" fmla="*/ 85 h 109"/>
                          <a:gd name="T26" fmla="*/ 38 w 93"/>
                          <a:gd name="T27" fmla="*/ 102 h 109"/>
                          <a:gd name="T28" fmla="*/ 43 w 93"/>
                          <a:gd name="T29" fmla="*/ 108 h 109"/>
                          <a:gd name="T30" fmla="*/ 49 w 93"/>
                          <a:gd name="T31" fmla="*/ 100 h 109"/>
                          <a:gd name="T32" fmla="*/ 54 w 93"/>
                          <a:gd name="T33" fmla="*/ 89 h 109"/>
                          <a:gd name="T34" fmla="*/ 47 w 93"/>
                          <a:gd name="T35" fmla="*/ 84 h 109"/>
                          <a:gd name="T36" fmla="*/ 45 w 93"/>
                          <a:gd name="T37" fmla="*/ 76 h 109"/>
                          <a:gd name="T38" fmla="*/ 55 w 93"/>
                          <a:gd name="T39" fmla="*/ 71 h 109"/>
                          <a:gd name="T40" fmla="*/ 63 w 93"/>
                          <a:gd name="T41" fmla="*/ 69 h 109"/>
                          <a:gd name="T42" fmla="*/ 71 w 93"/>
                          <a:gd name="T43" fmla="*/ 79 h 109"/>
                          <a:gd name="T44" fmla="*/ 83 w 93"/>
                          <a:gd name="T45" fmla="*/ 74 h 109"/>
                          <a:gd name="T46" fmla="*/ 92 w 93"/>
                          <a:gd name="T47" fmla="*/ 61 h 109"/>
                          <a:gd name="T48" fmla="*/ 89 w 93"/>
                          <a:gd name="T49" fmla="*/ 47 h 109"/>
                          <a:gd name="T50" fmla="*/ 83 w 93"/>
                          <a:gd name="T51" fmla="*/ 41 h 109"/>
                          <a:gd name="T52" fmla="*/ 78 w 93"/>
                          <a:gd name="T53" fmla="*/ 30 h 109"/>
                          <a:gd name="T54" fmla="*/ 82 w 93"/>
                          <a:gd name="T55" fmla="*/ 23 h 109"/>
                          <a:gd name="T56" fmla="*/ 78 w 93"/>
                          <a:gd name="T57" fmla="*/ 14 h 109"/>
                          <a:gd name="T58" fmla="*/ 68 w 93"/>
                          <a:gd name="T59" fmla="*/ 13 h 109"/>
                          <a:gd name="T60" fmla="*/ 68 w 93"/>
                          <a:gd name="T61" fmla="*/ 0 h 1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</a:cxnLst>
                        <a:rect l="0" t="0" r="r" b="b"/>
                        <a:pathLst>
                          <a:path w="93" h="109">
                            <a:moveTo>
                              <a:pt x="68" y="0"/>
                            </a:moveTo>
                            <a:lnTo>
                              <a:pt x="45" y="2"/>
                            </a:lnTo>
                            <a:lnTo>
                              <a:pt x="37" y="8"/>
                            </a:lnTo>
                            <a:lnTo>
                              <a:pt x="37" y="16"/>
                            </a:lnTo>
                            <a:lnTo>
                              <a:pt x="33" y="27"/>
                            </a:lnTo>
                            <a:lnTo>
                              <a:pt x="18" y="28"/>
                            </a:lnTo>
                            <a:lnTo>
                              <a:pt x="14" y="23"/>
                            </a:lnTo>
                            <a:lnTo>
                              <a:pt x="14" y="42"/>
                            </a:lnTo>
                            <a:lnTo>
                              <a:pt x="2" y="48"/>
                            </a:lnTo>
                            <a:lnTo>
                              <a:pt x="0" y="52"/>
                            </a:lnTo>
                            <a:lnTo>
                              <a:pt x="7" y="56"/>
                            </a:lnTo>
                            <a:lnTo>
                              <a:pt x="6" y="69"/>
                            </a:lnTo>
                            <a:lnTo>
                              <a:pt x="24" y="85"/>
                            </a:lnTo>
                            <a:lnTo>
                              <a:pt x="38" y="102"/>
                            </a:lnTo>
                            <a:lnTo>
                              <a:pt x="43" y="108"/>
                            </a:lnTo>
                            <a:lnTo>
                              <a:pt x="49" y="100"/>
                            </a:lnTo>
                            <a:lnTo>
                              <a:pt x="54" y="89"/>
                            </a:lnTo>
                            <a:lnTo>
                              <a:pt x="47" y="84"/>
                            </a:lnTo>
                            <a:lnTo>
                              <a:pt x="45" y="76"/>
                            </a:lnTo>
                            <a:lnTo>
                              <a:pt x="55" y="71"/>
                            </a:lnTo>
                            <a:lnTo>
                              <a:pt x="63" y="69"/>
                            </a:lnTo>
                            <a:lnTo>
                              <a:pt x="71" y="79"/>
                            </a:lnTo>
                            <a:lnTo>
                              <a:pt x="83" y="74"/>
                            </a:lnTo>
                            <a:lnTo>
                              <a:pt x="92" y="61"/>
                            </a:lnTo>
                            <a:lnTo>
                              <a:pt x="89" y="47"/>
                            </a:lnTo>
                            <a:lnTo>
                              <a:pt x="83" y="41"/>
                            </a:lnTo>
                            <a:lnTo>
                              <a:pt x="78" y="30"/>
                            </a:lnTo>
                            <a:lnTo>
                              <a:pt x="82" y="23"/>
                            </a:lnTo>
                            <a:lnTo>
                              <a:pt x="78" y="14"/>
                            </a:lnTo>
                            <a:lnTo>
                              <a:pt x="68" y="13"/>
                            </a:lnTo>
                            <a:lnTo>
                              <a:pt x="68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8" name="Freeform 168">
                        <a:extLst>
                          <a:ext uri="{FF2B5EF4-FFF2-40B4-BE49-F238E27FC236}">
                            <a16:creationId xmlns:a16="http://schemas.microsoft.com/office/drawing/2014/main" id="{C316D9C0-1872-5C93-1331-671BDD0F990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28" y="2494"/>
                        <a:ext cx="129" cy="143"/>
                      </a:xfrm>
                      <a:custGeom>
                        <a:avLst/>
                        <a:gdLst>
                          <a:gd name="T0" fmla="*/ 112 w 115"/>
                          <a:gd name="T1" fmla="*/ 7 h 127"/>
                          <a:gd name="T2" fmla="*/ 114 w 115"/>
                          <a:gd name="T3" fmla="*/ 0 h 127"/>
                          <a:gd name="T4" fmla="*/ 104 w 115"/>
                          <a:gd name="T5" fmla="*/ 0 h 127"/>
                          <a:gd name="T6" fmla="*/ 67 w 115"/>
                          <a:gd name="T7" fmla="*/ 0 h 127"/>
                          <a:gd name="T8" fmla="*/ 61 w 115"/>
                          <a:gd name="T9" fmla="*/ 9 h 127"/>
                          <a:gd name="T10" fmla="*/ 44 w 115"/>
                          <a:gd name="T11" fmla="*/ 6 h 127"/>
                          <a:gd name="T12" fmla="*/ 41 w 115"/>
                          <a:gd name="T13" fmla="*/ 25 h 127"/>
                          <a:gd name="T14" fmla="*/ 35 w 115"/>
                          <a:gd name="T15" fmla="*/ 35 h 127"/>
                          <a:gd name="T16" fmla="*/ 23 w 115"/>
                          <a:gd name="T17" fmla="*/ 40 h 127"/>
                          <a:gd name="T18" fmla="*/ 16 w 115"/>
                          <a:gd name="T19" fmla="*/ 46 h 127"/>
                          <a:gd name="T20" fmla="*/ 18 w 115"/>
                          <a:gd name="T21" fmla="*/ 68 h 127"/>
                          <a:gd name="T22" fmla="*/ 8 w 115"/>
                          <a:gd name="T23" fmla="*/ 70 h 127"/>
                          <a:gd name="T24" fmla="*/ 12 w 115"/>
                          <a:gd name="T25" fmla="*/ 81 h 127"/>
                          <a:gd name="T26" fmla="*/ 5 w 115"/>
                          <a:gd name="T27" fmla="*/ 86 h 127"/>
                          <a:gd name="T28" fmla="*/ 0 w 115"/>
                          <a:gd name="T29" fmla="*/ 100 h 127"/>
                          <a:gd name="T30" fmla="*/ 1 w 115"/>
                          <a:gd name="T31" fmla="*/ 121 h 127"/>
                          <a:gd name="T32" fmla="*/ 7 w 115"/>
                          <a:gd name="T33" fmla="*/ 123 h 127"/>
                          <a:gd name="T34" fmla="*/ 27 w 115"/>
                          <a:gd name="T35" fmla="*/ 126 h 127"/>
                          <a:gd name="T36" fmla="*/ 41 w 115"/>
                          <a:gd name="T37" fmla="*/ 126 h 127"/>
                          <a:gd name="T38" fmla="*/ 41 w 115"/>
                          <a:gd name="T39" fmla="*/ 105 h 127"/>
                          <a:gd name="T40" fmla="*/ 45 w 115"/>
                          <a:gd name="T41" fmla="*/ 92 h 127"/>
                          <a:gd name="T42" fmla="*/ 53 w 115"/>
                          <a:gd name="T43" fmla="*/ 84 h 127"/>
                          <a:gd name="T44" fmla="*/ 67 w 115"/>
                          <a:gd name="T45" fmla="*/ 88 h 127"/>
                          <a:gd name="T46" fmla="*/ 67 w 115"/>
                          <a:gd name="T47" fmla="*/ 39 h 127"/>
                          <a:gd name="T48" fmla="*/ 100 w 115"/>
                          <a:gd name="T49" fmla="*/ 36 h 127"/>
                          <a:gd name="T50" fmla="*/ 107 w 115"/>
                          <a:gd name="T51" fmla="*/ 27 h 127"/>
                          <a:gd name="T52" fmla="*/ 112 w 115"/>
                          <a:gd name="T53" fmla="*/ 7 h 1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</a:cxnLst>
                        <a:rect l="0" t="0" r="r" b="b"/>
                        <a:pathLst>
                          <a:path w="115" h="127">
                            <a:moveTo>
                              <a:pt x="112" y="7"/>
                            </a:moveTo>
                            <a:lnTo>
                              <a:pt x="114" y="0"/>
                            </a:lnTo>
                            <a:lnTo>
                              <a:pt x="104" y="0"/>
                            </a:lnTo>
                            <a:lnTo>
                              <a:pt x="67" y="0"/>
                            </a:lnTo>
                            <a:lnTo>
                              <a:pt x="61" y="9"/>
                            </a:lnTo>
                            <a:lnTo>
                              <a:pt x="44" y="6"/>
                            </a:lnTo>
                            <a:lnTo>
                              <a:pt x="41" y="25"/>
                            </a:lnTo>
                            <a:lnTo>
                              <a:pt x="35" y="35"/>
                            </a:lnTo>
                            <a:lnTo>
                              <a:pt x="23" y="40"/>
                            </a:lnTo>
                            <a:lnTo>
                              <a:pt x="16" y="46"/>
                            </a:lnTo>
                            <a:lnTo>
                              <a:pt x="18" y="68"/>
                            </a:lnTo>
                            <a:lnTo>
                              <a:pt x="8" y="70"/>
                            </a:lnTo>
                            <a:lnTo>
                              <a:pt x="12" y="81"/>
                            </a:lnTo>
                            <a:lnTo>
                              <a:pt x="5" y="86"/>
                            </a:lnTo>
                            <a:lnTo>
                              <a:pt x="0" y="100"/>
                            </a:lnTo>
                            <a:lnTo>
                              <a:pt x="1" y="121"/>
                            </a:lnTo>
                            <a:lnTo>
                              <a:pt x="7" y="123"/>
                            </a:lnTo>
                            <a:lnTo>
                              <a:pt x="27" y="126"/>
                            </a:lnTo>
                            <a:lnTo>
                              <a:pt x="41" y="126"/>
                            </a:lnTo>
                            <a:lnTo>
                              <a:pt x="41" y="105"/>
                            </a:lnTo>
                            <a:lnTo>
                              <a:pt x="45" y="92"/>
                            </a:lnTo>
                            <a:lnTo>
                              <a:pt x="53" y="84"/>
                            </a:lnTo>
                            <a:lnTo>
                              <a:pt x="67" y="88"/>
                            </a:lnTo>
                            <a:lnTo>
                              <a:pt x="67" y="39"/>
                            </a:lnTo>
                            <a:lnTo>
                              <a:pt x="100" y="36"/>
                            </a:lnTo>
                            <a:lnTo>
                              <a:pt x="107" y="27"/>
                            </a:lnTo>
                            <a:lnTo>
                              <a:pt x="112" y="7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59" name="Freeform 169">
                        <a:extLst>
                          <a:ext uri="{FF2B5EF4-FFF2-40B4-BE49-F238E27FC236}">
                            <a16:creationId xmlns:a16="http://schemas.microsoft.com/office/drawing/2014/main" id="{59C12155-B6D5-46FA-678C-64491571457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2" y="2718"/>
                        <a:ext cx="111" cy="94"/>
                      </a:xfrm>
                      <a:custGeom>
                        <a:avLst/>
                        <a:gdLst>
                          <a:gd name="T0" fmla="*/ 17 w 99"/>
                          <a:gd name="T1" fmla="*/ 66 h 84"/>
                          <a:gd name="T2" fmla="*/ 18 w 99"/>
                          <a:gd name="T3" fmla="*/ 77 h 84"/>
                          <a:gd name="T4" fmla="*/ 31 w 99"/>
                          <a:gd name="T5" fmla="*/ 77 h 84"/>
                          <a:gd name="T6" fmla="*/ 36 w 99"/>
                          <a:gd name="T7" fmla="*/ 83 h 84"/>
                          <a:gd name="T8" fmla="*/ 43 w 99"/>
                          <a:gd name="T9" fmla="*/ 74 h 84"/>
                          <a:gd name="T10" fmla="*/ 61 w 99"/>
                          <a:gd name="T11" fmla="*/ 68 h 84"/>
                          <a:gd name="T12" fmla="*/ 81 w 99"/>
                          <a:gd name="T13" fmla="*/ 71 h 84"/>
                          <a:gd name="T14" fmla="*/ 98 w 99"/>
                          <a:gd name="T15" fmla="*/ 71 h 84"/>
                          <a:gd name="T16" fmla="*/ 90 w 99"/>
                          <a:gd name="T17" fmla="*/ 54 h 84"/>
                          <a:gd name="T18" fmla="*/ 82 w 99"/>
                          <a:gd name="T19" fmla="*/ 48 h 84"/>
                          <a:gd name="T20" fmla="*/ 79 w 99"/>
                          <a:gd name="T21" fmla="*/ 36 h 84"/>
                          <a:gd name="T22" fmla="*/ 68 w 99"/>
                          <a:gd name="T23" fmla="*/ 28 h 84"/>
                          <a:gd name="T24" fmla="*/ 57 w 99"/>
                          <a:gd name="T25" fmla="*/ 13 h 84"/>
                          <a:gd name="T26" fmla="*/ 47 w 99"/>
                          <a:gd name="T27" fmla="*/ 8 h 84"/>
                          <a:gd name="T28" fmla="*/ 41 w 99"/>
                          <a:gd name="T29" fmla="*/ 0 h 84"/>
                          <a:gd name="T30" fmla="*/ 28 w 99"/>
                          <a:gd name="T31" fmla="*/ 3 h 84"/>
                          <a:gd name="T32" fmla="*/ 10 w 99"/>
                          <a:gd name="T33" fmla="*/ 24 h 84"/>
                          <a:gd name="T34" fmla="*/ 0 w 99"/>
                          <a:gd name="T35" fmla="*/ 28 h 84"/>
                          <a:gd name="T36" fmla="*/ 11 w 99"/>
                          <a:gd name="T37" fmla="*/ 32 h 84"/>
                          <a:gd name="T38" fmla="*/ 21 w 99"/>
                          <a:gd name="T39" fmla="*/ 44 h 84"/>
                          <a:gd name="T40" fmla="*/ 28 w 99"/>
                          <a:gd name="T41" fmla="*/ 50 h 84"/>
                          <a:gd name="T42" fmla="*/ 19 w 99"/>
                          <a:gd name="T43" fmla="*/ 56 h 84"/>
                          <a:gd name="T44" fmla="*/ 17 w 99"/>
                          <a:gd name="T45" fmla="*/ 66 h 8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99" h="84">
                            <a:moveTo>
                              <a:pt x="17" y="66"/>
                            </a:moveTo>
                            <a:lnTo>
                              <a:pt x="18" y="77"/>
                            </a:lnTo>
                            <a:lnTo>
                              <a:pt x="31" y="77"/>
                            </a:lnTo>
                            <a:lnTo>
                              <a:pt x="36" y="83"/>
                            </a:lnTo>
                            <a:lnTo>
                              <a:pt x="43" y="74"/>
                            </a:lnTo>
                            <a:lnTo>
                              <a:pt x="61" y="68"/>
                            </a:lnTo>
                            <a:lnTo>
                              <a:pt x="81" y="71"/>
                            </a:lnTo>
                            <a:lnTo>
                              <a:pt x="98" y="71"/>
                            </a:lnTo>
                            <a:lnTo>
                              <a:pt x="90" y="54"/>
                            </a:lnTo>
                            <a:lnTo>
                              <a:pt x="82" y="48"/>
                            </a:lnTo>
                            <a:lnTo>
                              <a:pt x="79" y="36"/>
                            </a:lnTo>
                            <a:lnTo>
                              <a:pt x="68" y="28"/>
                            </a:lnTo>
                            <a:lnTo>
                              <a:pt x="57" y="13"/>
                            </a:lnTo>
                            <a:lnTo>
                              <a:pt x="47" y="8"/>
                            </a:lnTo>
                            <a:lnTo>
                              <a:pt x="41" y="0"/>
                            </a:lnTo>
                            <a:lnTo>
                              <a:pt x="28" y="3"/>
                            </a:lnTo>
                            <a:lnTo>
                              <a:pt x="10" y="24"/>
                            </a:lnTo>
                            <a:lnTo>
                              <a:pt x="0" y="28"/>
                            </a:lnTo>
                            <a:lnTo>
                              <a:pt x="11" y="32"/>
                            </a:lnTo>
                            <a:lnTo>
                              <a:pt x="21" y="44"/>
                            </a:lnTo>
                            <a:lnTo>
                              <a:pt x="28" y="50"/>
                            </a:lnTo>
                            <a:lnTo>
                              <a:pt x="19" y="56"/>
                            </a:lnTo>
                            <a:lnTo>
                              <a:pt x="17" y="6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0" name="Freeform 170">
                        <a:extLst>
                          <a:ext uri="{FF2B5EF4-FFF2-40B4-BE49-F238E27FC236}">
                            <a16:creationId xmlns:a16="http://schemas.microsoft.com/office/drawing/2014/main" id="{B69D1487-A829-C402-7B66-644597B66B9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6" y="2313"/>
                        <a:ext cx="61" cy="120"/>
                      </a:xfrm>
                      <a:custGeom>
                        <a:avLst/>
                        <a:gdLst>
                          <a:gd name="T0" fmla="*/ 29 w 55"/>
                          <a:gd name="T1" fmla="*/ 106 h 107"/>
                          <a:gd name="T2" fmla="*/ 22 w 55"/>
                          <a:gd name="T3" fmla="*/ 105 h 107"/>
                          <a:gd name="T4" fmla="*/ 18 w 55"/>
                          <a:gd name="T5" fmla="*/ 89 h 107"/>
                          <a:gd name="T6" fmla="*/ 5 w 55"/>
                          <a:gd name="T7" fmla="*/ 85 h 107"/>
                          <a:gd name="T8" fmla="*/ 0 w 55"/>
                          <a:gd name="T9" fmla="*/ 68 h 107"/>
                          <a:gd name="T10" fmla="*/ 3 w 55"/>
                          <a:gd name="T11" fmla="*/ 53 h 107"/>
                          <a:gd name="T12" fmla="*/ 17 w 55"/>
                          <a:gd name="T13" fmla="*/ 48 h 107"/>
                          <a:gd name="T14" fmla="*/ 9 w 55"/>
                          <a:gd name="T15" fmla="*/ 37 h 107"/>
                          <a:gd name="T16" fmla="*/ 11 w 55"/>
                          <a:gd name="T17" fmla="*/ 25 h 107"/>
                          <a:gd name="T18" fmla="*/ 18 w 55"/>
                          <a:gd name="T19" fmla="*/ 25 h 107"/>
                          <a:gd name="T20" fmla="*/ 15 w 55"/>
                          <a:gd name="T21" fmla="*/ 7 h 107"/>
                          <a:gd name="T22" fmla="*/ 25 w 55"/>
                          <a:gd name="T23" fmla="*/ 1 h 107"/>
                          <a:gd name="T24" fmla="*/ 32 w 55"/>
                          <a:gd name="T25" fmla="*/ 0 h 107"/>
                          <a:gd name="T26" fmla="*/ 39 w 55"/>
                          <a:gd name="T27" fmla="*/ 5 h 107"/>
                          <a:gd name="T28" fmla="*/ 51 w 55"/>
                          <a:gd name="T29" fmla="*/ 9 h 107"/>
                          <a:gd name="T30" fmla="*/ 47 w 55"/>
                          <a:gd name="T31" fmla="*/ 21 h 107"/>
                          <a:gd name="T32" fmla="*/ 52 w 55"/>
                          <a:gd name="T33" fmla="*/ 30 h 107"/>
                          <a:gd name="T34" fmla="*/ 51 w 55"/>
                          <a:gd name="T35" fmla="*/ 47 h 107"/>
                          <a:gd name="T36" fmla="*/ 40 w 55"/>
                          <a:gd name="T37" fmla="*/ 50 h 107"/>
                          <a:gd name="T38" fmla="*/ 40 w 55"/>
                          <a:gd name="T39" fmla="*/ 64 h 107"/>
                          <a:gd name="T40" fmla="*/ 47 w 55"/>
                          <a:gd name="T41" fmla="*/ 67 h 107"/>
                          <a:gd name="T42" fmla="*/ 54 w 55"/>
                          <a:gd name="T43" fmla="*/ 75 h 107"/>
                          <a:gd name="T44" fmla="*/ 51 w 55"/>
                          <a:gd name="T45" fmla="*/ 97 h 107"/>
                          <a:gd name="T46" fmla="*/ 43 w 55"/>
                          <a:gd name="T47" fmla="*/ 99 h 107"/>
                          <a:gd name="T48" fmla="*/ 29 w 55"/>
                          <a:gd name="T49" fmla="*/ 106 h 10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</a:cxnLst>
                        <a:rect l="0" t="0" r="r" b="b"/>
                        <a:pathLst>
                          <a:path w="55" h="107">
                            <a:moveTo>
                              <a:pt x="29" y="106"/>
                            </a:moveTo>
                            <a:lnTo>
                              <a:pt x="22" y="105"/>
                            </a:lnTo>
                            <a:lnTo>
                              <a:pt x="18" y="89"/>
                            </a:lnTo>
                            <a:lnTo>
                              <a:pt x="5" y="85"/>
                            </a:lnTo>
                            <a:lnTo>
                              <a:pt x="0" y="68"/>
                            </a:lnTo>
                            <a:lnTo>
                              <a:pt x="3" y="53"/>
                            </a:lnTo>
                            <a:lnTo>
                              <a:pt x="17" y="48"/>
                            </a:lnTo>
                            <a:lnTo>
                              <a:pt x="9" y="37"/>
                            </a:lnTo>
                            <a:lnTo>
                              <a:pt x="11" y="25"/>
                            </a:lnTo>
                            <a:lnTo>
                              <a:pt x="18" y="25"/>
                            </a:lnTo>
                            <a:lnTo>
                              <a:pt x="15" y="7"/>
                            </a:lnTo>
                            <a:lnTo>
                              <a:pt x="25" y="1"/>
                            </a:lnTo>
                            <a:lnTo>
                              <a:pt x="32" y="0"/>
                            </a:lnTo>
                            <a:lnTo>
                              <a:pt x="39" y="5"/>
                            </a:lnTo>
                            <a:lnTo>
                              <a:pt x="51" y="9"/>
                            </a:lnTo>
                            <a:lnTo>
                              <a:pt x="47" y="21"/>
                            </a:lnTo>
                            <a:lnTo>
                              <a:pt x="52" y="30"/>
                            </a:lnTo>
                            <a:lnTo>
                              <a:pt x="51" y="47"/>
                            </a:lnTo>
                            <a:lnTo>
                              <a:pt x="40" y="50"/>
                            </a:lnTo>
                            <a:lnTo>
                              <a:pt x="40" y="64"/>
                            </a:lnTo>
                            <a:lnTo>
                              <a:pt x="47" y="67"/>
                            </a:lnTo>
                            <a:lnTo>
                              <a:pt x="54" y="75"/>
                            </a:lnTo>
                            <a:lnTo>
                              <a:pt x="51" y="97"/>
                            </a:lnTo>
                            <a:lnTo>
                              <a:pt x="43" y="99"/>
                            </a:lnTo>
                            <a:lnTo>
                              <a:pt x="29" y="10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1" name="Freeform 171">
                        <a:extLst>
                          <a:ext uri="{FF2B5EF4-FFF2-40B4-BE49-F238E27FC236}">
                            <a16:creationId xmlns:a16="http://schemas.microsoft.com/office/drawing/2014/main" id="{B9C31D60-87B1-8D13-B041-ADE23B7EABA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54" y="2457"/>
                        <a:ext cx="138" cy="73"/>
                      </a:xfrm>
                      <a:custGeom>
                        <a:avLst/>
                        <a:gdLst>
                          <a:gd name="T0" fmla="*/ 0 w 122"/>
                          <a:gd name="T1" fmla="*/ 0 h 65"/>
                          <a:gd name="T2" fmla="*/ 16 w 122"/>
                          <a:gd name="T3" fmla="*/ 0 h 65"/>
                          <a:gd name="T4" fmla="*/ 29 w 122"/>
                          <a:gd name="T5" fmla="*/ 12 h 65"/>
                          <a:gd name="T6" fmla="*/ 43 w 122"/>
                          <a:gd name="T7" fmla="*/ 20 h 65"/>
                          <a:gd name="T8" fmla="*/ 49 w 122"/>
                          <a:gd name="T9" fmla="*/ 10 h 65"/>
                          <a:gd name="T10" fmla="*/ 50 w 122"/>
                          <a:gd name="T11" fmla="*/ 26 h 65"/>
                          <a:gd name="T12" fmla="*/ 61 w 122"/>
                          <a:gd name="T13" fmla="*/ 33 h 65"/>
                          <a:gd name="T14" fmla="*/ 76 w 122"/>
                          <a:gd name="T15" fmla="*/ 41 h 65"/>
                          <a:gd name="T16" fmla="*/ 107 w 122"/>
                          <a:gd name="T17" fmla="*/ 42 h 65"/>
                          <a:gd name="T18" fmla="*/ 121 w 122"/>
                          <a:gd name="T19" fmla="*/ 48 h 65"/>
                          <a:gd name="T20" fmla="*/ 113 w 122"/>
                          <a:gd name="T21" fmla="*/ 63 h 65"/>
                          <a:gd name="T22" fmla="*/ 100 w 122"/>
                          <a:gd name="T23" fmla="*/ 63 h 65"/>
                          <a:gd name="T24" fmla="*/ 84 w 122"/>
                          <a:gd name="T25" fmla="*/ 64 h 65"/>
                          <a:gd name="T26" fmla="*/ 72 w 122"/>
                          <a:gd name="T27" fmla="*/ 56 h 65"/>
                          <a:gd name="T28" fmla="*/ 54 w 122"/>
                          <a:gd name="T29" fmla="*/ 53 h 65"/>
                          <a:gd name="T30" fmla="*/ 32 w 122"/>
                          <a:gd name="T31" fmla="*/ 44 h 65"/>
                          <a:gd name="T32" fmla="*/ 14 w 122"/>
                          <a:gd name="T33" fmla="*/ 39 h 65"/>
                          <a:gd name="T34" fmla="*/ 3 w 122"/>
                          <a:gd name="T35" fmla="*/ 25 h 65"/>
                          <a:gd name="T36" fmla="*/ 0 w 122"/>
                          <a:gd name="T37" fmla="*/ 0 h 6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122" h="65">
                            <a:moveTo>
                              <a:pt x="0" y="0"/>
                            </a:moveTo>
                            <a:lnTo>
                              <a:pt x="16" y="0"/>
                            </a:lnTo>
                            <a:lnTo>
                              <a:pt x="29" y="12"/>
                            </a:lnTo>
                            <a:lnTo>
                              <a:pt x="43" y="20"/>
                            </a:lnTo>
                            <a:lnTo>
                              <a:pt x="49" y="10"/>
                            </a:lnTo>
                            <a:lnTo>
                              <a:pt x="50" y="26"/>
                            </a:lnTo>
                            <a:lnTo>
                              <a:pt x="61" y="33"/>
                            </a:lnTo>
                            <a:lnTo>
                              <a:pt x="76" y="41"/>
                            </a:lnTo>
                            <a:lnTo>
                              <a:pt x="107" y="42"/>
                            </a:lnTo>
                            <a:lnTo>
                              <a:pt x="121" y="48"/>
                            </a:lnTo>
                            <a:lnTo>
                              <a:pt x="113" y="63"/>
                            </a:lnTo>
                            <a:lnTo>
                              <a:pt x="100" y="63"/>
                            </a:lnTo>
                            <a:lnTo>
                              <a:pt x="84" y="64"/>
                            </a:lnTo>
                            <a:lnTo>
                              <a:pt x="72" y="56"/>
                            </a:lnTo>
                            <a:lnTo>
                              <a:pt x="54" y="53"/>
                            </a:lnTo>
                            <a:lnTo>
                              <a:pt x="32" y="44"/>
                            </a:lnTo>
                            <a:lnTo>
                              <a:pt x="14" y="39"/>
                            </a:lnTo>
                            <a:lnTo>
                              <a:pt x="3" y="25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2" name="Freeform 172">
                        <a:extLst>
                          <a:ext uri="{FF2B5EF4-FFF2-40B4-BE49-F238E27FC236}">
                            <a16:creationId xmlns:a16="http://schemas.microsoft.com/office/drawing/2014/main" id="{81E62291-3452-17B7-32A4-513506BD895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52" y="2629"/>
                        <a:ext cx="129" cy="222"/>
                      </a:xfrm>
                      <a:custGeom>
                        <a:avLst/>
                        <a:gdLst>
                          <a:gd name="T0" fmla="*/ 14 w 115"/>
                          <a:gd name="T1" fmla="*/ 178 h 199"/>
                          <a:gd name="T2" fmla="*/ 21 w 115"/>
                          <a:gd name="T3" fmla="*/ 167 h 199"/>
                          <a:gd name="T4" fmla="*/ 30 w 115"/>
                          <a:gd name="T5" fmla="*/ 146 h 199"/>
                          <a:gd name="T6" fmla="*/ 18 w 115"/>
                          <a:gd name="T7" fmla="*/ 135 h 199"/>
                          <a:gd name="T8" fmla="*/ 13 w 115"/>
                          <a:gd name="T9" fmla="*/ 116 h 199"/>
                          <a:gd name="T10" fmla="*/ 11 w 115"/>
                          <a:gd name="T11" fmla="*/ 105 h 199"/>
                          <a:gd name="T12" fmla="*/ 15 w 115"/>
                          <a:gd name="T13" fmla="*/ 79 h 199"/>
                          <a:gd name="T14" fmla="*/ 3 w 115"/>
                          <a:gd name="T15" fmla="*/ 65 h 199"/>
                          <a:gd name="T16" fmla="*/ 0 w 115"/>
                          <a:gd name="T17" fmla="*/ 54 h 199"/>
                          <a:gd name="T18" fmla="*/ 2 w 115"/>
                          <a:gd name="T19" fmla="*/ 27 h 199"/>
                          <a:gd name="T20" fmla="*/ 16 w 115"/>
                          <a:gd name="T21" fmla="*/ 21 h 199"/>
                          <a:gd name="T22" fmla="*/ 25 w 115"/>
                          <a:gd name="T23" fmla="*/ 14 h 199"/>
                          <a:gd name="T24" fmla="*/ 32 w 115"/>
                          <a:gd name="T25" fmla="*/ 0 h 199"/>
                          <a:gd name="T26" fmla="*/ 34 w 115"/>
                          <a:gd name="T27" fmla="*/ 13 h 199"/>
                          <a:gd name="T28" fmla="*/ 38 w 115"/>
                          <a:gd name="T29" fmla="*/ 27 h 199"/>
                          <a:gd name="T30" fmla="*/ 45 w 115"/>
                          <a:gd name="T31" fmla="*/ 34 h 199"/>
                          <a:gd name="T32" fmla="*/ 56 w 115"/>
                          <a:gd name="T33" fmla="*/ 38 h 199"/>
                          <a:gd name="T34" fmla="*/ 70 w 115"/>
                          <a:gd name="T35" fmla="*/ 58 h 199"/>
                          <a:gd name="T36" fmla="*/ 82 w 115"/>
                          <a:gd name="T37" fmla="*/ 48 h 199"/>
                          <a:gd name="T38" fmla="*/ 93 w 115"/>
                          <a:gd name="T39" fmla="*/ 60 h 199"/>
                          <a:gd name="T40" fmla="*/ 101 w 115"/>
                          <a:gd name="T41" fmla="*/ 80 h 199"/>
                          <a:gd name="T42" fmla="*/ 106 w 115"/>
                          <a:gd name="T43" fmla="*/ 91 h 199"/>
                          <a:gd name="T44" fmla="*/ 114 w 115"/>
                          <a:gd name="T45" fmla="*/ 93 h 199"/>
                          <a:gd name="T46" fmla="*/ 114 w 115"/>
                          <a:gd name="T47" fmla="*/ 116 h 199"/>
                          <a:gd name="T48" fmla="*/ 99 w 115"/>
                          <a:gd name="T49" fmla="*/ 119 h 199"/>
                          <a:gd name="T50" fmla="*/ 85 w 115"/>
                          <a:gd name="T51" fmla="*/ 110 h 199"/>
                          <a:gd name="T52" fmla="*/ 70 w 115"/>
                          <a:gd name="T53" fmla="*/ 124 h 199"/>
                          <a:gd name="T54" fmla="*/ 64 w 115"/>
                          <a:gd name="T55" fmla="*/ 141 h 199"/>
                          <a:gd name="T56" fmla="*/ 50 w 115"/>
                          <a:gd name="T57" fmla="*/ 139 h 199"/>
                          <a:gd name="T58" fmla="*/ 40 w 115"/>
                          <a:gd name="T59" fmla="*/ 170 h 199"/>
                          <a:gd name="T60" fmla="*/ 49 w 115"/>
                          <a:gd name="T61" fmla="*/ 185 h 199"/>
                          <a:gd name="T62" fmla="*/ 36 w 115"/>
                          <a:gd name="T63" fmla="*/ 198 h 199"/>
                          <a:gd name="T64" fmla="*/ 25 w 115"/>
                          <a:gd name="T65" fmla="*/ 190 h 199"/>
                          <a:gd name="T66" fmla="*/ 14 w 115"/>
                          <a:gd name="T67" fmla="*/ 178 h 19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115" h="199">
                            <a:moveTo>
                              <a:pt x="14" y="178"/>
                            </a:moveTo>
                            <a:lnTo>
                              <a:pt x="21" y="167"/>
                            </a:lnTo>
                            <a:lnTo>
                              <a:pt x="30" y="146"/>
                            </a:lnTo>
                            <a:lnTo>
                              <a:pt x="18" y="135"/>
                            </a:lnTo>
                            <a:lnTo>
                              <a:pt x="13" y="116"/>
                            </a:lnTo>
                            <a:lnTo>
                              <a:pt x="11" y="105"/>
                            </a:lnTo>
                            <a:lnTo>
                              <a:pt x="15" y="79"/>
                            </a:lnTo>
                            <a:lnTo>
                              <a:pt x="3" y="65"/>
                            </a:lnTo>
                            <a:lnTo>
                              <a:pt x="0" y="54"/>
                            </a:lnTo>
                            <a:lnTo>
                              <a:pt x="2" y="27"/>
                            </a:lnTo>
                            <a:lnTo>
                              <a:pt x="16" y="21"/>
                            </a:lnTo>
                            <a:lnTo>
                              <a:pt x="25" y="14"/>
                            </a:lnTo>
                            <a:lnTo>
                              <a:pt x="32" y="0"/>
                            </a:lnTo>
                            <a:lnTo>
                              <a:pt x="34" y="13"/>
                            </a:lnTo>
                            <a:lnTo>
                              <a:pt x="38" y="27"/>
                            </a:lnTo>
                            <a:lnTo>
                              <a:pt x="45" y="34"/>
                            </a:lnTo>
                            <a:lnTo>
                              <a:pt x="56" y="38"/>
                            </a:lnTo>
                            <a:lnTo>
                              <a:pt x="70" y="58"/>
                            </a:lnTo>
                            <a:lnTo>
                              <a:pt x="82" y="48"/>
                            </a:lnTo>
                            <a:lnTo>
                              <a:pt x="93" y="60"/>
                            </a:lnTo>
                            <a:lnTo>
                              <a:pt x="101" y="80"/>
                            </a:lnTo>
                            <a:lnTo>
                              <a:pt x="106" y="91"/>
                            </a:lnTo>
                            <a:lnTo>
                              <a:pt x="114" y="93"/>
                            </a:lnTo>
                            <a:lnTo>
                              <a:pt x="114" y="116"/>
                            </a:lnTo>
                            <a:lnTo>
                              <a:pt x="99" y="119"/>
                            </a:lnTo>
                            <a:lnTo>
                              <a:pt x="85" y="110"/>
                            </a:lnTo>
                            <a:lnTo>
                              <a:pt x="70" y="124"/>
                            </a:lnTo>
                            <a:lnTo>
                              <a:pt x="64" y="141"/>
                            </a:lnTo>
                            <a:lnTo>
                              <a:pt x="50" y="139"/>
                            </a:lnTo>
                            <a:lnTo>
                              <a:pt x="40" y="170"/>
                            </a:lnTo>
                            <a:lnTo>
                              <a:pt x="49" y="185"/>
                            </a:lnTo>
                            <a:lnTo>
                              <a:pt x="36" y="198"/>
                            </a:lnTo>
                            <a:lnTo>
                              <a:pt x="25" y="190"/>
                            </a:lnTo>
                            <a:lnTo>
                              <a:pt x="14" y="17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3" name="Freeform 173">
                        <a:extLst>
                          <a:ext uri="{FF2B5EF4-FFF2-40B4-BE49-F238E27FC236}">
                            <a16:creationId xmlns:a16="http://schemas.microsoft.com/office/drawing/2014/main" id="{23C5A161-EBCD-E048-1A6D-1C6D18D3D71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09" y="1346"/>
                        <a:ext cx="217" cy="185"/>
                      </a:xfrm>
                      <a:custGeom>
                        <a:avLst/>
                        <a:gdLst>
                          <a:gd name="T0" fmla="*/ 47 w 193"/>
                          <a:gd name="T1" fmla="*/ 94 h 166"/>
                          <a:gd name="T2" fmla="*/ 58 w 193"/>
                          <a:gd name="T3" fmla="*/ 84 h 166"/>
                          <a:gd name="T4" fmla="*/ 63 w 193"/>
                          <a:gd name="T5" fmla="*/ 77 h 166"/>
                          <a:gd name="T6" fmla="*/ 80 w 193"/>
                          <a:gd name="T7" fmla="*/ 64 h 166"/>
                          <a:gd name="T8" fmla="*/ 100 w 193"/>
                          <a:gd name="T9" fmla="*/ 53 h 166"/>
                          <a:gd name="T10" fmla="*/ 122 w 193"/>
                          <a:gd name="T11" fmla="*/ 37 h 166"/>
                          <a:gd name="T12" fmla="*/ 135 w 193"/>
                          <a:gd name="T13" fmla="*/ 32 h 166"/>
                          <a:gd name="T14" fmla="*/ 162 w 193"/>
                          <a:gd name="T15" fmla="*/ 23 h 166"/>
                          <a:gd name="T16" fmla="*/ 183 w 193"/>
                          <a:gd name="T17" fmla="*/ 16 h 166"/>
                          <a:gd name="T18" fmla="*/ 192 w 193"/>
                          <a:gd name="T19" fmla="*/ 11 h 166"/>
                          <a:gd name="T20" fmla="*/ 185 w 193"/>
                          <a:gd name="T21" fmla="*/ 2 h 166"/>
                          <a:gd name="T22" fmla="*/ 161 w 193"/>
                          <a:gd name="T23" fmla="*/ 0 h 166"/>
                          <a:gd name="T24" fmla="*/ 145 w 193"/>
                          <a:gd name="T25" fmla="*/ 13 h 166"/>
                          <a:gd name="T26" fmla="*/ 122 w 193"/>
                          <a:gd name="T27" fmla="*/ 19 h 166"/>
                          <a:gd name="T28" fmla="*/ 94 w 193"/>
                          <a:gd name="T29" fmla="*/ 20 h 166"/>
                          <a:gd name="T30" fmla="*/ 80 w 193"/>
                          <a:gd name="T31" fmla="*/ 32 h 166"/>
                          <a:gd name="T32" fmla="*/ 64 w 193"/>
                          <a:gd name="T33" fmla="*/ 32 h 166"/>
                          <a:gd name="T34" fmla="*/ 57 w 193"/>
                          <a:gd name="T35" fmla="*/ 44 h 166"/>
                          <a:gd name="T36" fmla="*/ 32 w 193"/>
                          <a:gd name="T37" fmla="*/ 49 h 166"/>
                          <a:gd name="T38" fmla="*/ 28 w 193"/>
                          <a:gd name="T39" fmla="*/ 67 h 166"/>
                          <a:gd name="T40" fmla="*/ 27 w 193"/>
                          <a:gd name="T41" fmla="*/ 77 h 166"/>
                          <a:gd name="T42" fmla="*/ 16 w 193"/>
                          <a:gd name="T43" fmla="*/ 76 h 166"/>
                          <a:gd name="T44" fmla="*/ 16 w 193"/>
                          <a:gd name="T45" fmla="*/ 79 h 166"/>
                          <a:gd name="T46" fmla="*/ 17 w 193"/>
                          <a:gd name="T47" fmla="*/ 84 h 166"/>
                          <a:gd name="T48" fmla="*/ 13 w 193"/>
                          <a:gd name="T49" fmla="*/ 92 h 166"/>
                          <a:gd name="T50" fmla="*/ 6 w 193"/>
                          <a:gd name="T51" fmla="*/ 97 h 166"/>
                          <a:gd name="T52" fmla="*/ 2 w 193"/>
                          <a:gd name="T53" fmla="*/ 113 h 166"/>
                          <a:gd name="T54" fmla="*/ 0 w 193"/>
                          <a:gd name="T55" fmla="*/ 132 h 166"/>
                          <a:gd name="T56" fmla="*/ 12 w 193"/>
                          <a:gd name="T57" fmla="*/ 139 h 166"/>
                          <a:gd name="T58" fmla="*/ 23 w 193"/>
                          <a:gd name="T59" fmla="*/ 162 h 166"/>
                          <a:gd name="T60" fmla="*/ 41 w 193"/>
                          <a:gd name="T61" fmla="*/ 165 h 166"/>
                          <a:gd name="T62" fmla="*/ 66 w 193"/>
                          <a:gd name="T63" fmla="*/ 162 h 166"/>
                          <a:gd name="T64" fmla="*/ 68 w 193"/>
                          <a:gd name="T65" fmla="*/ 152 h 166"/>
                          <a:gd name="T66" fmla="*/ 53 w 193"/>
                          <a:gd name="T67" fmla="*/ 144 h 166"/>
                          <a:gd name="T68" fmla="*/ 43 w 193"/>
                          <a:gd name="T69" fmla="*/ 134 h 166"/>
                          <a:gd name="T70" fmla="*/ 43 w 193"/>
                          <a:gd name="T71" fmla="*/ 114 h 166"/>
                          <a:gd name="T72" fmla="*/ 47 w 193"/>
                          <a:gd name="T73" fmla="*/ 98 h 166"/>
                          <a:gd name="T74" fmla="*/ 47 w 193"/>
                          <a:gd name="T75" fmla="*/ 94 h 16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193" h="166">
                            <a:moveTo>
                              <a:pt x="47" y="94"/>
                            </a:moveTo>
                            <a:lnTo>
                              <a:pt x="58" y="84"/>
                            </a:lnTo>
                            <a:lnTo>
                              <a:pt x="63" y="77"/>
                            </a:lnTo>
                            <a:lnTo>
                              <a:pt x="80" y="64"/>
                            </a:lnTo>
                            <a:lnTo>
                              <a:pt x="100" y="53"/>
                            </a:lnTo>
                            <a:lnTo>
                              <a:pt x="122" y="37"/>
                            </a:lnTo>
                            <a:lnTo>
                              <a:pt x="135" y="32"/>
                            </a:lnTo>
                            <a:lnTo>
                              <a:pt x="162" y="23"/>
                            </a:lnTo>
                            <a:lnTo>
                              <a:pt x="183" y="16"/>
                            </a:lnTo>
                            <a:lnTo>
                              <a:pt x="192" y="11"/>
                            </a:lnTo>
                            <a:lnTo>
                              <a:pt x="185" y="2"/>
                            </a:lnTo>
                            <a:lnTo>
                              <a:pt x="161" y="0"/>
                            </a:lnTo>
                            <a:lnTo>
                              <a:pt x="145" y="13"/>
                            </a:lnTo>
                            <a:lnTo>
                              <a:pt x="122" y="19"/>
                            </a:lnTo>
                            <a:lnTo>
                              <a:pt x="94" y="20"/>
                            </a:lnTo>
                            <a:lnTo>
                              <a:pt x="80" y="32"/>
                            </a:lnTo>
                            <a:lnTo>
                              <a:pt x="64" y="32"/>
                            </a:lnTo>
                            <a:lnTo>
                              <a:pt x="57" y="44"/>
                            </a:lnTo>
                            <a:lnTo>
                              <a:pt x="32" y="49"/>
                            </a:lnTo>
                            <a:lnTo>
                              <a:pt x="28" y="67"/>
                            </a:lnTo>
                            <a:lnTo>
                              <a:pt x="27" y="77"/>
                            </a:lnTo>
                            <a:lnTo>
                              <a:pt x="16" y="76"/>
                            </a:lnTo>
                            <a:lnTo>
                              <a:pt x="16" y="79"/>
                            </a:lnTo>
                            <a:lnTo>
                              <a:pt x="17" y="84"/>
                            </a:lnTo>
                            <a:lnTo>
                              <a:pt x="13" y="92"/>
                            </a:lnTo>
                            <a:lnTo>
                              <a:pt x="6" y="97"/>
                            </a:lnTo>
                            <a:lnTo>
                              <a:pt x="2" y="113"/>
                            </a:lnTo>
                            <a:lnTo>
                              <a:pt x="0" y="132"/>
                            </a:lnTo>
                            <a:lnTo>
                              <a:pt x="12" y="139"/>
                            </a:lnTo>
                            <a:lnTo>
                              <a:pt x="23" y="162"/>
                            </a:lnTo>
                            <a:lnTo>
                              <a:pt x="41" y="165"/>
                            </a:lnTo>
                            <a:lnTo>
                              <a:pt x="66" y="162"/>
                            </a:lnTo>
                            <a:lnTo>
                              <a:pt x="68" y="152"/>
                            </a:lnTo>
                            <a:lnTo>
                              <a:pt x="53" y="144"/>
                            </a:lnTo>
                            <a:lnTo>
                              <a:pt x="43" y="134"/>
                            </a:lnTo>
                            <a:lnTo>
                              <a:pt x="43" y="114"/>
                            </a:lnTo>
                            <a:lnTo>
                              <a:pt x="47" y="98"/>
                            </a:lnTo>
                            <a:lnTo>
                              <a:pt x="47" y="9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4" name="Freeform 176">
                        <a:extLst>
                          <a:ext uri="{FF2B5EF4-FFF2-40B4-BE49-F238E27FC236}">
                            <a16:creationId xmlns:a16="http://schemas.microsoft.com/office/drawing/2014/main" id="{A875FDBA-1CBE-268F-E5B2-81C60E11A37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30" y="1261"/>
                        <a:ext cx="60" cy="48"/>
                      </a:xfrm>
                      <a:custGeom>
                        <a:avLst/>
                        <a:gdLst>
                          <a:gd name="T0" fmla="*/ 7 w 54"/>
                          <a:gd name="T1" fmla="*/ 19 h 43"/>
                          <a:gd name="T2" fmla="*/ 12 w 54"/>
                          <a:gd name="T3" fmla="*/ 8 h 43"/>
                          <a:gd name="T4" fmla="*/ 24 w 54"/>
                          <a:gd name="T5" fmla="*/ 0 h 43"/>
                          <a:gd name="T6" fmla="*/ 27 w 54"/>
                          <a:gd name="T7" fmla="*/ 8 h 43"/>
                          <a:gd name="T8" fmla="*/ 33 w 54"/>
                          <a:gd name="T9" fmla="*/ 11 h 43"/>
                          <a:gd name="T10" fmla="*/ 41 w 54"/>
                          <a:gd name="T11" fmla="*/ 11 h 43"/>
                          <a:gd name="T12" fmla="*/ 51 w 54"/>
                          <a:gd name="T13" fmla="*/ 15 h 43"/>
                          <a:gd name="T14" fmla="*/ 53 w 54"/>
                          <a:gd name="T15" fmla="*/ 27 h 43"/>
                          <a:gd name="T16" fmla="*/ 46 w 54"/>
                          <a:gd name="T17" fmla="*/ 39 h 43"/>
                          <a:gd name="T18" fmla="*/ 29 w 54"/>
                          <a:gd name="T19" fmla="*/ 42 h 43"/>
                          <a:gd name="T20" fmla="*/ 7 w 54"/>
                          <a:gd name="T21" fmla="*/ 39 h 43"/>
                          <a:gd name="T22" fmla="*/ 0 w 54"/>
                          <a:gd name="T23" fmla="*/ 33 h 43"/>
                          <a:gd name="T24" fmla="*/ 7 w 54"/>
                          <a:gd name="T25" fmla="*/ 19 h 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54" h="43">
                            <a:moveTo>
                              <a:pt x="7" y="19"/>
                            </a:moveTo>
                            <a:lnTo>
                              <a:pt x="12" y="8"/>
                            </a:lnTo>
                            <a:lnTo>
                              <a:pt x="24" y="0"/>
                            </a:lnTo>
                            <a:lnTo>
                              <a:pt x="27" y="8"/>
                            </a:lnTo>
                            <a:lnTo>
                              <a:pt x="33" y="11"/>
                            </a:lnTo>
                            <a:lnTo>
                              <a:pt x="41" y="11"/>
                            </a:lnTo>
                            <a:lnTo>
                              <a:pt x="51" y="15"/>
                            </a:lnTo>
                            <a:lnTo>
                              <a:pt x="53" y="27"/>
                            </a:lnTo>
                            <a:lnTo>
                              <a:pt x="46" y="39"/>
                            </a:lnTo>
                            <a:lnTo>
                              <a:pt x="29" y="42"/>
                            </a:lnTo>
                            <a:lnTo>
                              <a:pt x="7" y="39"/>
                            </a:lnTo>
                            <a:lnTo>
                              <a:pt x="0" y="33"/>
                            </a:lnTo>
                            <a:lnTo>
                              <a:pt x="7" y="1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5" name="Freeform 177">
                        <a:extLst>
                          <a:ext uri="{FF2B5EF4-FFF2-40B4-BE49-F238E27FC236}">
                            <a16:creationId xmlns:a16="http://schemas.microsoft.com/office/drawing/2014/main" id="{11CF1480-B2BB-3AC5-2F1C-BFF8746769F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58" y="1363"/>
                        <a:ext cx="106" cy="49"/>
                      </a:xfrm>
                      <a:custGeom>
                        <a:avLst/>
                        <a:gdLst>
                          <a:gd name="T0" fmla="*/ 51 w 94"/>
                          <a:gd name="T1" fmla="*/ 4 h 44"/>
                          <a:gd name="T2" fmla="*/ 49 w 94"/>
                          <a:gd name="T3" fmla="*/ 15 h 44"/>
                          <a:gd name="T4" fmla="*/ 33 w 94"/>
                          <a:gd name="T5" fmla="*/ 15 h 44"/>
                          <a:gd name="T6" fmla="*/ 28 w 94"/>
                          <a:gd name="T7" fmla="*/ 8 h 44"/>
                          <a:gd name="T8" fmla="*/ 13 w 94"/>
                          <a:gd name="T9" fmla="*/ 0 h 44"/>
                          <a:gd name="T10" fmla="*/ 0 w 94"/>
                          <a:gd name="T11" fmla="*/ 8 h 44"/>
                          <a:gd name="T12" fmla="*/ 0 w 94"/>
                          <a:gd name="T13" fmla="*/ 26 h 44"/>
                          <a:gd name="T14" fmla="*/ 19 w 94"/>
                          <a:gd name="T15" fmla="*/ 40 h 44"/>
                          <a:gd name="T16" fmla="*/ 43 w 94"/>
                          <a:gd name="T17" fmla="*/ 43 h 44"/>
                          <a:gd name="T18" fmla="*/ 53 w 94"/>
                          <a:gd name="T19" fmla="*/ 34 h 44"/>
                          <a:gd name="T20" fmla="*/ 67 w 94"/>
                          <a:gd name="T21" fmla="*/ 40 h 44"/>
                          <a:gd name="T22" fmla="*/ 86 w 94"/>
                          <a:gd name="T23" fmla="*/ 39 h 44"/>
                          <a:gd name="T24" fmla="*/ 93 w 94"/>
                          <a:gd name="T25" fmla="*/ 29 h 44"/>
                          <a:gd name="T26" fmla="*/ 79 w 94"/>
                          <a:gd name="T27" fmla="*/ 23 h 44"/>
                          <a:gd name="T28" fmla="*/ 71 w 94"/>
                          <a:gd name="T29" fmla="*/ 8 h 44"/>
                          <a:gd name="T30" fmla="*/ 57 w 94"/>
                          <a:gd name="T31" fmla="*/ 1 h 44"/>
                          <a:gd name="T32" fmla="*/ 51 w 94"/>
                          <a:gd name="T33" fmla="*/ 4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94" h="44">
                            <a:moveTo>
                              <a:pt x="51" y="4"/>
                            </a:moveTo>
                            <a:lnTo>
                              <a:pt x="49" y="15"/>
                            </a:lnTo>
                            <a:lnTo>
                              <a:pt x="33" y="15"/>
                            </a:lnTo>
                            <a:lnTo>
                              <a:pt x="28" y="8"/>
                            </a:lnTo>
                            <a:lnTo>
                              <a:pt x="13" y="0"/>
                            </a:lnTo>
                            <a:lnTo>
                              <a:pt x="0" y="8"/>
                            </a:lnTo>
                            <a:lnTo>
                              <a:pt x="0" y="26"/>
                            </a:lnTo>
                            <a:lnTo>
                              <a:pt x="19" y="40"/>
                            </a:lnTo>
                            <a:lnTo>
                              <a:pt x="43" y="43"/>
                            </a:lnTo>
                            <a:lnTo>
                              <a:pt x="53" y="34"/>
                            </a:lnTo>
                            <a:lnTo>
                              <a:pt x="67" y="40"/>
                            </a:lnTo>
                            <a:lnTo>
                              <a:pt x="86" y="39"/>
                            </a:lnTo>
                            <a:lnTo>
                              <a:pt x="93" y="29"/>
                            </a:lnTo>
                            <a:lnTo>
                              <a:pt x="79" y="23"/>
                            </a:lnTo>
                            <a:lnTo>
                              <a:pt x="71" y="8"/>
                            </a:lnTo>
                            <a:lnTo>
                              <a:pt x="57" y="1"/>
                            </a:lnTo>
                            <a:lnTo>
                              <a:pt x="51" y="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6" name="Freeform 178">
                        <a:extLst>
                          <a:ext uri="{FF2B5EF4-FFF2-40B4-BE49-F238E27FC236}">
                            <a16:creationId xmlns:a16="http://schemas.microsoft.com/office/drawing/2014/main" id="{77EE5B6B-2FFF-5EBC-7CE2-97013CEF393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89" y="1379"/>
                        <a:ext cx="64" cy="26"/>
                      </a:xfrm>
                      <a:custGeom>
                        <a:avLst/>
                        <a:gdLst>
                          <a:gd name="T0" fmla="*/ 1 w 58"/>
                          <a:gd name="T1" fmla="*/ 0 h 23"/>
                          <a:gd name="T2" fmla="*/ 9 w 58"/>
                          <a:gd name="T3" fmla="*/ 6 h 23"/>
                          <a:gd name="T4" fmla="*/ 30 w 58"/>
                          <a:gd name="T5" fmla="*/ 6 h 23"/>
                          <a:gd name="T6" fmla="*/ 54 w 58"/>
                          <a:gd name="T7" fmla="*/ 6 h 23"/>
                          <a:gd name="T8" fmla="*/ 57 w 58"/>
                          <a:gd name="T9" fmla="*/ 19 h 23"/>
                          <a:gd name="T10" fmla="*/ 26 w 58"/>
                          <a:gd name="T11" fmla="*/ 22 h 23"/>
                          <a:gd name="T12" fmla="*/ 9 w 58"/>
                          <a:gd name="T13" fmla="*/ 17 h 23"/>
                          <a:gd name="T14" fmla="*/ 0 w 58"/>
                          <a:gd name="T15" fmla="*/ 7 h 23"/>
                          <a:gd name="T16" fmla="*/ 1 w 58"/>
                          <a:gd name="T17" fmla="*/ 0 h 2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58" h="23">
                            <a:moveTo>
                              <a:pt x="1" y="0"/>
                            </a:moveTo>
                            <a:lnTo>
                              <a:pt x="9" y="6"/>
                            </a:lnTo>
                            <a:lnTo>
                              <a:pt x="30" y="6"/>
                            </a:lnTo>
                            <a:lnTo>
                              <a:pt x="54" y="6"/>
                            </a:lnTo>
                            <a:lnTo>
                              <a:pt x="57" y="19"/>
                            </a:lnTo>
                            <a:lnTo>
                              <a:pt x="26" y="22"/>
                            </a:lnTo>
                            <a:lnTo>
                              <a:pt x="9" y="17"/>
                            </a:lnTo>
                            <a:lnTo>
                              <a:pt x="0" y="7"/>
                            </a:lnTo>
                            <a:lnTo>
                              <a:pt x="1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7" name="Freeform 179">
                        <a:extLst>
                          <a:ext uri="{FF2B5EF4-FFF2-40B4-BE49-F238E27FC236}">
                            <a16:creationId xmlns:a16="http://schemas.microsoft.com/office/drawing/2014/main" id="{4CBA20E0-7414-6B33-56EC-C5640980232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01" y="1493"/>
                        <a:ext cx="45" cy="30"/>
                      </a:xfrm>
                      <a:custGeom>
                        <a:avLst/>
                        <a:gdLst>
                          <a:gd name="T0" fmla="*/ 15 w 41"/>
                          <a:gd name="T1" fmla="*/ 2 h 27"/>
                          <a:gd name="T2" fmla="*/ 3 w 41"/>
                          <a:gd name="T3" fmla="*/ 13 h 27"/>
                          <a:gd name="T4" fmla="*/ 0 w 41"/>
                          <a:gd name="T5" fmla="*/ 26 h 27"/>
                          <a:gd name="T6" fmla="*/ 20 w 41"/>
                          <a:gd name="T7" fmla="*/ 24 h 27"/>
                          <a:gd name="T8" fmla="*/ 36 w 41"/>
                          <a:gd name="T9" fmla="*/ 23 h 27"/>
                          <a:gd name="T10" fmla="*/ 40 w 41"/>
                          <a:gd name="T11" fmla="*/ 8 h 27"/>
                          <a:gd name="T12" fmla="*/ 26 w 41"/>
                          <a:gd name="T13" fmla="*/ 0 h 27"/>
                          <a:gd name="T14" fmla="*/ 15 w 41"/>
                          <a:gd name="T15" fmla="*/ 2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1" h="27">
                            <a:moveTo>
                              <a:pt x="15" y="2"/>
                            </a:moveTo>
                            <a:lnTo>
                              <a:pt x="3" y="13"/>
                            </a:lnTo>
                            <a:lnTo>
                              <a:pt x="0" y="26"/>
                            </a:lnTo>
                            <a:lnTo>
                              <a:pt x="20" y="24"/>
                            </a:lnTo>
                            <a:lnTo>
                              <a:pt x="36" y="23"/>
                            </a:lnTo>
                            <a:lnTo>
                              <a:pt x="40" y="8"/>
                            </a:lnTo>
                            <a:lnTo>
                              <a:pt x="26" y="0"/>
                            </a:lnTo>
                            <a:lnTo>
                              <a:pt x="15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8" name="Freeform 180">
                        <a:extLst>
                          <a:ext uri="{FF2B5EF4-FFF2-40B4-BE49-F238E27FC236}">
                            <a16:creationId xmlns:a16="http://schemas.microsoft.com/office/drawing/2014/main" id="{1759866D-AD97-6B34-2BF3-6E4C6338B13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90" y="2542"/>
                        <a:ext cx="266" cy="299"/>
                      </a:xfrm>
                      <a:custGeom>
                        <a:avLst/>
                        <a:gdLst>
                          <a:gd name="T0" fmla="*/ 0 w 237"/>
                          <a:gd name="T1" fmla="*/ 191 h 266"/>
                          <a:gd name="T2" fmla="*/ 14 w 237"/>
                          <a:gd name="T3" fmla="*/ 173 h 266"/>
                          <a:gd name="T4" fmla="*/ 26 w 237"/>
                          <a:gd name="T5" fmla="*/ 179 h 266"/>
                          <a:gd name="T6" fmla="*/ 78 w 237"/>
                          <a:gd name="T7" fmla="*/ 182 h 266"/>
                          <a:gd name="T8" fmla="*/ 96 w 237"/>
                          <a:gd name="T9" fmla="*/ 180 h 266"/>
                          <a:gd name="T10" fmla="*/ 95 w 237"/>
                          <a:gd name="T11" fmla="*/ 162 h 266"/>
                          <a:gd name="T12" fmla="*/ 83 w 237"/>
                          <a:gd name="T13" fmla="*/ 158 h 266"/>
                          <a:gd name="T14" fmla="*/ 85 w 237"/>
                          <a:gd name="T15" fmla="*/ 47 h 266"/>
                          <a:gd name="T16" fmla="*/ 78 w 237"/>
                          <a:gd name="T17" fmla="*/ 38 h 266"/>
                          <a:gd name="T18" fmla="*/ 78 w 237"/>
                          <a:gd name="T19" fmla="*/ 16 h 266"/>
                          <a:gd name="T20" fmla="*/ 87 w 237"/>
                          <a:gd name="T21" fmla="*/ 14 h 266"/>
                          <a:gd name="T22" fmla="*/ 88 w 237"/>
                          <a:gd name="T23" fmla="*/ 0 h 266"/>
                          <a:gd name="T24" fmla="*/ 103 w 237"/>
                          <a:gd name="T25" fmla="*/ 9 h 266"/>
                          <a:gd name="T26" fmla="*/ 204 w 237"/>
                          <a:gd name="T27" fmla="*/ 89 h 266"/>
                          <a:gd name="T28" fmla="*/ 217 w 237"/>
                          <a:gd name="T29" fmla="*/ 96 h 266"/>
                          <a:gd name="T30" fmla="*/ 221 w 237"/>
                          <a:gd name="T31" fmla="*/ 119 h 266"/>
                          <a:gd name="T32" fmla="*/ 233 w 237"/>
                          <a:gd name="T33" fmla="*/ 117 h 266"/>
                          <a:gd name="T34" fmla="*/ 236 w 237"/>
                          <a:gd name="T35" fmla="*/ 164 h 266"/>
                          <a:gd name="T36" fmla="*/ 226 w 237"/>
                          <a:gd name="T37" fmla="*/ 166 h 266"/>
                          <a:gd name="T38" fmla="*/ 226 w 237"/>
                          <a:gd name="T39" fmla="*/ 174 h 266"/>
                          <a:gd name="T40" fmla="*/ 188 w 237"/>
                          <a:gd name="T41" fmla="*/ 179 h 266"/>
                          <a:gd name="T42" fmla="*/ 177 w 237"/>
                          <a:gd name="T43" fmla="*/ 187 h 266"/>
                          <a:gd name="T44" fmla="*/ 153 w 237"/>
                          <a:gd name="T45" fmla="*/ 186 h 266"/>
                          <a:gd name="T46" fmla="*/ 145 w 237"/>
                          <a:gd name="T47" fmla="*/ 196 h 266"/>
                          <a:gd name="T48" fmla="*/ 137 w 237"/>
                          <a:gd name="T49" fmla="*/ 203 h 266"/>
                          <a:gd name="T50" fmla="*/ 118 w 237"/>
                          <a:gd name="T51" fmla="*/ 209 h 266"/>
                          <a:gd name="T52" fmla="*/ 115 w 237"/>
                          <a:gd name="T53" fmla="*/ 217 h 266"/>
                          <a:gd name="T54" fmla="*/ 110 w 237"/>
                          <a:gd name="T55" fmla="*/ 228 h 266"/>
                          <a:gd name="T56" fmla="*/ 100 w 237"/>
                          <a:gd name="T57" fmla="*/ 242 h 266"/>
                          <a:gd name="T58" fmla="*/ 95 w 237"/>
                          <a:gd name="T59" fmla="*/ 262 h 266"/>
                          <a:gd name="T60" fmla="*/ 78 w 237"/>
                          <a:gd name="T61" fmla="*/ 264 h 266"/>
                          <a:gd name="T62" fmla="*/ 65 w 237"/>
                          <a:gd name="T63" fmla="*/ 265 h 266"/>
                          <a:gd name="T64" fmla="*/ 60 w 237"/>
                          <a:gd name="T65" fmla="*/ 246 h 266"/>
                          <a:gd name="T66" fmla="*/ 49 w 237"/>
                          <a:gd name="T67" fmla="*/ 235 h 266"/>
                          <a:gd name="T68" fmla="*/ 33 w 237"/>
                          <a:gd name="T69" fmla="*/ 231 h 266"/>
                          <a:gd name="T70" fmla="*/ 19 w 237"/>
                          <a:gd name="T71" fmla="*/ 227 h 266"/>
                          <a:gd name="T72" fmla="*/ 11 w 237"/>
                          <a:gd name="T73" fmla="*/ 210 h 266"/>
                          <a:gd name="T74" fmla="*/ 3 w 237"/>
                          <a:gd name="T75" fmla="*/ 204 h 266"/>
                          <a:gd name="T76" fmla="*/ 0 w 237"/>
                          <a:gd name="T77" fmla="*/ 191 h 26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</a:cxnLst>
                        <a:rect l="0" t="0" r="r" b="b"/>
                        <a:pathLst>
                          <a:path w="237" h="266">
                            <a:moveTo>
                              <a:pt x="0" y="191"/>
                            </a:moveTo>
                            <a:lnTo>
                              <a:pt x="14" y="173"/>
                            </a:lnTo>
                            <a:lnTo>
                              <a:pt x="26" y="179"/>
                            </a:lnTo>
                            <a:lnTo>
                              <a:pt x="78" y="182"/>
                            </a:lnTo>
                            <a:lnTo>
                              <a:pt x="96" y="180"/>
                            </a:lnTo>
                            <a:lnTo>
                              <a:pt x="95" y="162"/>
                            </a:lnTo>
                            <a:lnTo>
                              <a:pt x="83" y="158"/>
                            </a:lnTo>
                            <a:lnTo>
                              <a:pt x="85" y="47"/>
                            </a:lnTo>
                            <a:lnTo>
                              <a:pt x="78" y="38"/>
                            </a:lnTo>
                            <a:lnTo>
                              <a:pt x="78" y="16"/>
                            </a:lnTo>
                            <a:lnTo>
                              <a:pt x="87" y="14"/>
                            </a:lnTo>
                            <a:lnTo>
                              <a:pt x="88" y="0"/>
                            </a:lnTo>
                            <a:lnTo>
                              <a:pt x="103" y="9"/>
                            </a:lnTo>
                            <a:lnTo>
                              <a:pt x="204" y="89"/>
                            </a:lnTo>
                            <a:lnTo>
                              <a:pt x="217" y="96"/>
                            </a:lnTo>
                            <a:lnTo>
                              <a:pt x="221" y="119"/>
                            </a:lnTo>
                            <a:lnTo>
                              <a:pt x="233" y="117"/>
                            </a:lnTo>
                            <a:lnTo>
                              <a:pt x="236" y="164"/>
                            </a:lnTo>
                            <a:lnTo>
                              <a:pt x="226" y="166"/>
                            </a:lnTo>
                            <a:lnTo>
                              <a:pt x="226" y="174"/>
                            </a:lnTo>
                            <a:lnTo>
                              <a:pt x="188" y="179"/>
                            </a:lnTo>
                            <a:lnTo>
                              <a:pt x="177" y="187"/>
                            </a:lnTo>
                            <a:lnTo>
                              <a:pt x="153" y="186"/>
                            </a:lnTo>
                            <a:lnTo>
                              <a:pt x="145" y="196"/>
                            </a:lnTo>
                            <a:lnTo>
                              <a:pt x="137" y="203"/>
                            </a:lnTo>
                            <a:lnTo>
                              <a:pt x="118" y="209"/>
                            </a:lnTo>
                            <a:lnTo>
                              <a:pt x="115" y="217"/>
                            </a:lnTo>
                            <a:lnTo>
                              <a:pt x="110" y="228"/>
                            </a:lnTo>
                            <a:lnTo>
                              <a:pt x="100" y="242"/>
                            </a:lnTo>
                            <a:lnTo>
                              <a:pt x="95" y="262"/>
                            </a:lnTo>
                            <a:lnTo>
                              <a:pt x="78" y="264"/>
                            </a:lnTo>
                            <a:lnTo>
                              <a:pt x="65" y="265"/>
                            </a:lnTo>
                            <a:lnTo>
                              <a:pt x="60" y="246"/>
                            </a:lnTo>
                            <a:lnTo>
                              <a:pt x="49" y="235"/>
                            </a:lnTo>
                            <a:lnTo>
                              <a:pt x="33" y="231"/>
                            </a:lnTo>
                            <a:lnTo>
                              <a:pt x="19" y="227"/>
                            </a:lnTo>
                            <a:lnTo>
                              <a:pt x="11" y="210"/>
                            </a:lnTo>
                            <a:lnTo>
                              <a:pt x="3" y="204"/>
                            </a:lnTo>
                            <a:lnTo>
                              <a:pt x="0" y="19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69" name="Freeform 181">
                        <a:extLst>
                          <a:ext uri="{FF2B5EF4-FFF2-40B4-BE49-F238E27FC236}">
                            <a16:creationId xmlns:a16="http://schemas.microsoft.com/office/drawing/2014/main" id="{684EA316-3E73-DFC1-2230-64B08990262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5" y="2771"/>
                        <a:ext cx="177" cy="176"/>
                      </a:xfrm>
                      <a:custGeom>
                        <a:avLst/>
                        <a:gdLst>
                          <a:gd name="T0" fmla="*/ 126 w 158"/>
                          <a:gd name="T1" fmla="*/ 101 h 156"/>
                          <a:gd name="T2" fmla="*/ 135 w 158"/>
                          <a:gd name="T3" fmla="*/ 84 h 156"/>
                          <a:gd name="T4" fmla="*/ 142 w 158"/>
                          <a:gd name="T5" fmla="*/ 57 h 156"/>
                          <a:gd name="T6" fmla="*/ 146 w 158"/>
                          <a:gd name="T7" fmla="*/ 49 h 156"/>
                          <a:gd name="T8" fmla="*/ 154 w 158"/>
                          <a:gd name="T9" fmla="*/ 44 h 156"/>
                          <a:gd name="T10" fmla="*/ 157 w 158"/>
                          <a:gd name="T11" fmla="*/ 24 h 156"/>
                          <a:gd name="T12" fmla="*/ 154 w 158"/>
                          <a:gd name="T13" fmla="*/ 0 h 156"/>
                          <a:gd name="T14" fmla="*/ 143 w 158"/>
                          <a:gd name="T15" fmla="*/ 6 h 156"/>
                          <a:gd name="T16" fmla="*/ 137 w 158"/>
                          <a:gd name="T17" fmla="*/ 13 h 156"/>
                          <a:gd name="T18" fmla="*/ 129 w 158"/>
                          <a:gd name="T19" fmla="*/ 6 h 156"/>
                          <a:gd name="T20" fmla="*/ 111 w 158"/>
                          <a:gd name="T21" fmla="*/ 6 h 156"/>
                          <a:gd name="T22" fmla="*/ 109 w 158"/>
                          <a:gd name="T23" fmla="*/ 13 h 156"/>
                          <a:gd name="T24" fmla="*/ 96 w 158"/>
                          <a:gd name="T25" fmla="*/ 13 h 156"/>
                          <a:gd name="T26" fmla="*/ 89 w 158"/>
                          <a:gd name="T27" fmla="*/ 4 h 156"/>
                          <a:gd name="T28" fmla="*/ 78 w 158"/>
                          <a:gd name="T29" fmla="*/ 6 h 156"/>
                          <a:gd name="T30" fmla="*/ 60 w 158"/>
                          <a:gd name="T31" fmla="*/ 7 h 156"/>
                          <a:gd name="T32" fmla="*/ 59 w 158"/>
                          <a:gd name="T33" fmla="*/ 13 h 156"/>
                          <a:gd name="T34" fmla="*/ 52 w 158"/>
                          <a:gd name="T35" fmla="*/ 3 h 156"/>
                          <a:gd name="T36" fmla="*/ 41 w 158"/>
                          <a:gd name="T37" fmla="*/ 2 h 156"/>
                          <a:gd name="T38" fmla="*/ 28 w 158"/>
                          <a:gd name="T39" fmla="*/ 6 h 156"/>
                          <a:gd name="T40" fmla="*/ 23 w 158"/>
                          <a:gd name="T41" fmla="*/ 16 h 156"/>
                          <a:gd name="T42" fmla="*/ 18 w 158"/>
                          <a:gd name="T43" fmla="*/ 23 h 156"/>
                          <a:gd name="T44" fmla="*/ 14 w 158"/>
                          <a:gd name="T45" fmla="*/ 23 h 156"/>
                          <a:gd name="T46" fmla="*/ 16 w 158"/>
                          <a:gd name="T47" fmla="*/ 42 h 156"/>
                          <a:gd name="T48" fmla="*/ 8 w 158"/>
                          <a:gd name="T49" fmla="*/ 74 h 156"/>
                          <a:gd name="T50" fmla="*/ 0 w 158"/>
                          <a:gd name="T51" fmla="*/ 85 h 156"/>
                          <a:gd name="T52" fmla="*/ 3 w 158"/>
                          <a:gd name="T53" fmla="*/ 117 h 156"/>
                          <a:gd name="T54" fmla="*/ 15 w 158"/>
                          <a:gd name="T55" fmla="*/ 119 h 156"/>
                          <a:gd name="T56" fmla="*/ 28 w 158"/>
                          <a:gd name="T57" fmla="*/ 117 h 156"/>
                          <a:gd name="T58" fmla="*/ 34 w 158"/>
                          <a:gd name="T59" fmla="*/ 124 h 156"/>
                          <a:gd name="T60" fmla="*/ 40 w 158"/>
                          <a:gd name="T61" fmla="*/ 132 h 156"/>
                          <a:gd name="T62" fmla="*/ 39 w 158"/>
                          <a:gd name="T63" fmla="*/ 147 h 156"/>
                          <a:gd name="T64" fmla="*/ 50 w 158"/>
                          <a:gd name="T65" fmla="*/ 154 h 156"/>
                          <a:gd name="T66" fmla="*/ 63 w 158"/>
                          <a:gd name="T67" fmla="*/ 155 h 156"/>
                          <a:gd name="T68" fmla="*/ 89 w 158"/>
                          <a:gd name="T69" fmla="*/ 133 h 156"/>
                          <a:gd name="T70" fmla="*/ 98 w 158"/>
                          <a:gd name="T71" fmla="*/ 122 h 156"/>
                          <a:gd name="T72" fmla="*/ 110 w 158"/>
                          <a:gd name="T73" fmla="*/ 111 h 156"/>
                          <a:gd name="T74" fmla="*/ 126 w 158"/>
                          <a:gd name="T75" fmla="*/ 101 h 15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158" h="156">
                            <a:moveTo>
                              <a:pt x="126" y="101"/>
                            </a:moveTo>
                            <a:lnTo>
                              <a:pt x="135" y="84"/>
                            </a:lnTo>
                            <a:lnTo>
                              <a:pt x="142" y="57"/>
                            </a:lnTo>
                            <a:lnTo>
                              <a:pt x="146" y="49"/>
                            </a:lnTo>
                            <a:lnTo>
                              <a:pt x="154" y="44"/>
                            </a:lnTo>
                            <a:lnTo>
                              <a:pt x="157" y="24"/>
                            </a:lnTo>
                            <a:lnTo>
                              <a:pt x="154" y="0"/>
                            </a:lnTo>
                            <a:lnTo>
                              <a:pt x="143" y="6"/>
                            </a:lnTo>
                            <a:lnTo>
                              <a:pt x="137" y="13"/>
                            </a:lnTo>
                            <a:lnTo>
                              <a:pt x="129" y="6"/>
                            </a:lnTo>
                            <a:lnTo>
                              <a:pt x="111" y="6"/>
                            </a:lnTo>
                            <a:lnTo>
                              <a:pt x="109" y="13"/>
                            </a:lnTo>
                            <a:lnTo>
                              <a:pt x="96" y="13"/>
                            </a:lnTo>
                            <a:lnTo>
                              <a:pt x="89" y="4"/>
                            </a:lnTo>
                            <a:lnTo>
                              <a:pt x="78" y="6"/>
                            </a:lnTo>
                            <a:lnTo>
                              <a:pt x="60" y="7"/>
                            </a:lnTo>
                            <a:lnTo>
                              <a:pt x="59" y="13"/>
                            </a:lnTo>
                            <a:lnTo>
                              <a:pt x="52" y="3"/>
                            </a:lnTo>
                            <a:lnTo>
                              <a:pt x="41" y="2"/>
                            </a:lnTo>
                            <a:lnTo>
                              <a:pt x="28" y="6"/>
                            </a:lnTo>
                            <a:lnTo>
                              <a:pt x="23" y="16"/>
                            </a:lnTo>
                            <a:lnTo>
                              <a:pt x="18" y="23"/>
                            </a:lnTo>
                            <a:lnTo>
                              <a:pt x="14" y="23"/>
                            </a:lnTo>
                            <a:lnTo>
                              <a:pt x="16" y="42"/>
                            </a:lnTo>
                            <a:lnTo>
                              <a:pt x="8" y="74"/>
                            </a:lnTo>
                            <a:lnTo>
                              <a:pt x="0" y="85"/>
                            </a:lnTo>
                            <a:lnTo>
                              <a:pt x="3" y="117"/>
                            </a:lnTo>
                            <a:lnTo>
                              <a:pt x="15" y="119"/>
                            </a:lnTo>
                            <a:lnTo>
                              <a:pt x="28" y="117"/>
                            </a:lnTo>
                            <a:lnTo>
                              <a:pt x="34" y="124"/>
                            </a:lnTo>
                            <a:lnTo>
                              <a:pt x="40" y="132"/>
                            </a:lnTo>
                            <a:lnTo>
                              <a:pt x="39" y="147"/>
                            </a:lnTo>
                            <a:lnTo>
                              <a:pt x="50" y="154"/>
                            </a:lnTo>
                            <a:lnTo>
                              <a:pt x="63" y="155"/>
                            </a:lnTo>
                            <a:lnTo>
                              <a:pt x="89" y="133"/>
                            </a:lnTo>
                            <a:lnTo>
                              <a:pt x="98" y="122"/>
                            </a:lnTo>
                            <a:lnTo>
                              <a:pt x="110" y="111"/>
                            </a:lnTo>
                            <a:lnTo>
                              <a:pt x="126" y="10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0" name="Freeform 182">
                        <a:extLst>
                          <a:ext uri="{FF2B5EF4-FFF2-40B4-BE49-F238E27FC236}">
                            <a16:creationId xmlns:a16="http://schemas.microsoft.com/office/drawing/2014/main" id="{27C9E852-69F1-7B36-0771-BEFDAF2428A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25" y="2821"/>
                        <a:ext cx="198" cy="160"/>
                      </a:xfrm>
                      <a:custGeom>
                        <a:avLst/>
                        <a:gdLst>
                          <a:gd name="T0" fmla="*/ 174 w 177"/>
                          <a:gd name="T1" fmla="*/ 101 h 142"/>
                          <a:gd name="T2" fmla="*/ 166 w 177"/>
                          <a:gd name="T3" fmla="*/ 100 h 142"/>
                          <a:gd name="T4" fmla="*/ 150 w 177"/>
                          <a:gd name="T5" fmla="*/ 103 h 142"/>
                          <a:gd name="T6" fmla="*/ 136 w 177"/>
                          <a:gd name="T7" fmla="*/ 101 h 142"/>
                          <a:gd name="T8" fmla="*/ 135 w 177"/>
                          <a:gd name="T9" fmla="*/ 108 h 142"/>
                          <a:gd name="T10" fmla="*/ 106 w 177"/>
                          <a:gd name="T11" fmla="*/ 110 h 142"/>
                          <a:gd name="T12" fmla="*/ 103 w 177"/>
                          <a:gd name="T13" fmla="*/ 116 h 142"/>
                          <a:gd name="T14" fmla="*/ 79 w 177"/>
                          <a:gd name="T15" fmla="*/ 120 h 142"/>
                          <a:gd name="T16" fmla="*/ 74 w 177"/>
                          <a:gd name="T17" fmla="*/ 109 h 142"/>
                          <a:gd name="T18" fmla="*/ 64 w 177"/>
                          <a:gd name="T19" fmla="*/ 105 h 142"/>
                          <a:gd name="T20" fmla="*/ 58 w 177"/>
                          <a:gd name="T21" fmla="*/ 114 h 142"/>
                          <a:gd name="T22" fmla="*/ 51 w 177"/>
                          <a:gd name="T23" fmla="*/ 117 h 142"/>
                          <a:gd name="T24" fmla="*/ 46 w 177"/>
                          <a:gd name="T25" fmla="*/ 121 h 142"/>
                          <a:gd name="T26" fmla="*/ 35 w 177"/>
                          <a:gd name="T27" fmla="*/ 123 h 142"/>
                          <a:gd name="T28" fmla="*/ 28 w 177"/>
                          <a:gd name="T29" fmla="*/ 132 h 142"/>
                          <a:gd name="T30" fmla="*/ 22 w 177"/>
                          <a:gd name="T31" fmla="*/ 141 h 142"/>
                          <a:gd name="T32" fmla="*/ 17 w 177"/>
                          <a:gd name="T33" fmla="*/ 132 h 142"/>
                          <a:gd name="T34" fmla="*/ 10 w 177"/>
                          <a:gd name="T35" fmla="*/ 111 h 142"/>
                          <a:gd name="T36" fmla="*/ 0 w 177"/>
                          <a:gd name="T37" fmla="*/ 94 h 142"/>
                          <a:gd name="T38" fmla="*/ 6 w 177"/>
                          <a:gd name="T39" fmla="*/ 75 h 142"/>
                          <a:gd name="T40" fmla="*/ 13 w 177"/>
                          <a:gd name="T41" fmla="*/ 66 h 142"/>
                          <a:gd name="T42" fmla="*/ 21 w 177"/>
                          <a:gd name="T43" fmla="*/ 61 h 142"/>
                          <a:gd name="T44" fmla="*/ 35 w 177"/>
                          <a:gd name="T45" fmla="*/ 62 h 142"/>
                          <a:gd name="T46" fmla="*/ 39 w 177"/>
                          <a:gd name="T47" fmla="*/ 53 h 142"/>
                          <a:gd name="T48" fmla="*/ 55 w 177"/>
                          <a:gd name="T49" fmla="*/ 52 h 142"/>
                          <a:gd name="T50" fmla="*/ 62 w 177"/>
                          <a:gd name="T51" fmla="*/ 42 h 142"/>
                          <a:gd name="T52" fmla="*/ 75 w 177"/>
                          <a:gd name="T53" fmla="*/ 38 h 142"/>
                          <a:gd name="T54" fmla="*/ 80 w 177"/>
                          <a:gd name="T55" fmla="*/ 27 h 142"/>
                          <a:gd name="T56" fmla="*/ 90 w 177"/>
                          <a:gd name="T57" fmla="*/ 24 h 142"/>
                          <a:gd name="T58" fmla="*/ 96 w 177"/>
                          <a:gd name="T59" fmla="*/ 12 h 142"/>
                          <a:gd name="T60" fmla="*/ 106 w 177"/>
                          <a:gd name="T61" fmla="*/ 3 h 142"/>
                          <a:gd name="T62" fmla="*/ 113 w 177"/>
                          <a:gd name="T63" fmla="*/ 0 h 142"/>
                          <a:gd name="T64" fmla="*/ 119 w 177"/>
                          <a:gd name="T65" fmla="*/ 11 h 142"/>
                          <a:gd name="T66" fmla="*/ 126 w 177"/>
                          <a:gd name="T67" fmla="*/ 26 h 142"/>
                          <a:gd name="T68" fmla="*/ 124 w 177"/>
                          <a:gd name="T69" fmla="*/ 38 h 142"/>
                          <a:gd name="T70" fmla="*/ 131 w 177"/>
                          <a:gd name="T71" fmla="*/ 41 h 142"/>
                          <a:gd name="T72" fmla="*/ 132 w 177"/>
                          <a:gd name="T73" fmla="*/ 50 h 142"/>
                          <a:gd name="T74" fmla="*/ 143 w 177"/>
                          <a:gd name="T75" fmla="*/ 47 h 142"/>
                          <a:gd name="T76" fmla="*/ 146 w 177"/>
                          <a:gd name="T77" fmla="*/ 61 h 142"/>
                          <a:gd name="T78" fmla="*/ 159 w 177"/>
                          <a:gd name="T79" fmla="*/ 64 h 142"/>
                          <a:gd name="T80" fmla="*/ 162 w 177"/>
                          <a:gd name="T81" fmla="*/ 80 h 142"/>
                          <a:gd name="T82" fmla="*/ 169 w 177"/>
                          <a:gd name="T83" fmla="*/ 83 h 142"/>
                          <a:gd name="T84" fmla="*/ 173 w 177"/>
                          <a:gd name="T85" fmla="*/ 89 h 142"/>
                          <a:gd name="T86" fmla="*/ 176 w 177"/>
                          <a:gd name="T87" fmla="*/ 94 h 142"/>
                          <a:gd name="T88" fmla="*/ 174 w 177"/>
                          <a:gd name="T89" fmla="*/ 101 h 14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</a:cxnLst>
                        <a:rect l="0" t="0" r="r" b="b"/>
                        <a:pathLst>
                          <a:path w="177" h="142">
                            <a:moveTo>
                              <a:pt x="174" y="101"/>
                            </a:moveTo>
                            <a:lnTo>
                              <a:pt x="166" y="100"/>
                            </a:lnTo>
                            <a:lnTo>
                              <a:pt x="150" y="103"/>
                            </a:lnTo>
                            <a:lnTo>
                              <a:pt x="136" y="101"/>
                            </a:lnTo>
                            <a:lnTo>
                              <a:pt x="135" y="108"/>
                            </a:lnTo>
                            <a:lnTo>
                              <a:pt x="106" y="110"/>
                            </a:lnTo>
                            <a:lnTo>
                              <a:pt x="103" y="116"/>
                            </a:lnTo>
                            <a:lnTo>
                              <a:pt x="79" y="120"/>
                            </a:lnTo>
                            <a:lnTo>
                              <a:pt x="74" y="109"/>
                            </a:lnTo>
                            <a:lnTo>
                              <a:pt x="64" y="105"/>
                            </a:lnTo>
                            <a:lnTo>
                              <a:pt x="58" y="114"/>
                            </a:lnTo>
                            <a:lnTo>
                              <a:pt x="51" y="117"/>
                            </a:lnTo>
                            <a:lnTo>
                              <a:pt x="46" y="121"/>
                            </a:lnTo>
                            <a:lnTo>
                              <a:pt x="35" y="123"/>
                            </a:lnTo>
                            <a:lnTo>
                              <a:pt x="28" y="132"/>
                            </a:lnTo>
                            <a:lnTo>
                              <a:pt x="22" y="141"/>
                            </a:lnTo>
                            <a:lnTo>
                              <a:pt x="17" y="132"/>
                            </a:lnTo>
                            <a:lnTo>
                              <a:pt x="10" y="111"/>
                            </a:lnTo>
                            <a:lnTo>
                              <a:pt x="0" y="94"/>
                            </a:lnTo>
                            <a:lnTo>
                              <a:pt x="6" y="75"/>
                            </a:lnTo>
                            <a:lnTo>
                              <a:pt x="13" y="66"/>
                            </a:lnTo>
                            <a:lnTo>
                              <a:pt x="21" y="61"/>
                            </a:lnTo>
                            <a:lnTo>
                              <a:pt x="35" y="62"/>
                            </a:lnTo>
                            <a:lnTo>
                              <a:pt x="39" y="53"/>
                            </a:lnTo>
                            <a:lnTo>
                              <a:pt x="55" y="52"/>
                            </a:lnTo>
                            <a:lnTo>
                              <a:pt x="62" y="42"/>
                            </a:lnTo>
                            <a:lnTo>
                              <a:pt x="75" y="38"/>
                            </a:lnTo>
                            <a:lnTo>
                              <a:pt x="80" y="27"/>
                            </a:lnTo>
                            <a:lnTo>
                              <a:pt x="90" y="24"/>
                            </a:lnTo>
                            <a:lnTo>
                              <a:pt x="96" y="12"/>
                            </a:lnTo>
                            <a:lnTo>
                              <a:pt x="106" y="3"/>
                            </a:lnTo>
                            <a:lnTo>
                              <a:pt x="113" y="0"/>
                            </a:lnTo>
                            <a:lnTo>
                              <a:pt x="119" y="11"/>
                            </a:lnTo>
                            <a:lnTo>
                              <a:pt x="126" y="26"/>
                            </a:lnTo>
                            <a:lnTo>
                              <a:pt x="124" y="38"/>
                            </a:lnTo>
                            <a:lnTo>
                              <a:pt x="131" y="41"/>
                            </a:lnTo>
                            <a:lnTo>
                              <a:pt x="132" y="50"/>
                            </a:lnTo>
                            <a:lnTo>
                              <a:pt x="143" y="47"/>
                            </a:lnTo>
                            <a:lnTo>
                              <a:pt x="146" y="61"/>
                            </a:lnTo>
                            <a:lnTo>
                              <a:pt x="159" y="64"/>
                            </a:lnTo>
                            <a:lnTo>
                              <a:pt x="162" y="80"/>
                            </a:lnTo>
                            <a:lnTo>
                              <a:pt x="169" y="83"/>
                            </a:lnTo>
                            <a:lnTo>
                              <a:pt x="173" y="89"/>
                            </a:lnTo>
                            <a:lnTo>
                              <a:pt x="176" y="94"/>
                            </a:lnTo>
                            <a:lnTo>
                              <a:pt x="174" y="10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1" name="Freeform 183">
                        <a:extLst>
                          <a:ext uri="{FF2B5EF4-FFF2-40B4-BE49-F238E27FC236}">
                            <a16:creationId xmlns:a16="http://schemas.microsoft.com/office/drawing/2014/main" id="{8B94D779-B147-1DC8-F8D3-08B6F9EDD23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80" y="2429"/>
                        <a:ext cx="172" cy="201"/>
                      </a:xfrm>
                      <a:custGeom>
                        <a:avLst/>
                        <a:gdLst>
                          <a:gd name="T0" fmla="*/ 0 w 172"/>
                          <a:gd name="T1" fmla="*/ 2 h 201"/>
                          <a:gd name="T2" fmla="*/ 0 w 172"/>
                          <a:gd name="T3" fmla="*/ 201 h 201"/>
                          <a:gd name="T4" fmla="*/ 10 w 172"/>
                          <a:gd name="T5" fmla="*/ 195 h 201"/>
                          <a:gd name="T6" fmla="*/ 22 w 172"/>
                          <a:gd name="T7" fmla="*/ 186 h 201"/>
                          <a:gd name="T8" fmla="*/ 129 w 172"/>
                          <a:gd name="T9" fmla="*/ 186 h 201"/>
                          <a:gd name="T10" fmla="*/ 138 w 172"/>
                          <a:gd name="T11" fmla="*/ 195 h 201"/>
                          <a:gd name="T12" fmla="*/ 166 w 172"/>
                          <a:gd name="T13" fmla="*/ 172 h 201"/>
                          <a:gd name="T14" fmla="*/ 166 w 172"/>
                          <a:gd name="T15" fmla="*/ 149 h 201"/>
                          <a:gd name="T16" fmla="*/ 172 w 172"/>
                          <a:gd name="T17" fmla="*/ 146 h 201"/>
                          <a:gd name="T18" fmla="*/ 134 w 172"/>
                          <a:gd name="T19" fmla="*/ 85 h 201"/>
                          <a:gd name="T20" fmla="*/ 112 w 172"/>
                          <a:gd name="T21" fmla="*/ 48 h 201"/>
                          <a:gd name="T22" fmla="*/ 112 w 172"/>
                          <a:gd name="T23" fmla="*/ 32 h 201"/>
                          <a:gd name="T24" fmla="*/ 125 w 172"/>
                          <a:gd name="T25" fmla="*/ 45 h 201"/>
                          <a:gd name="T26" fmla="*/ 143 w 172"/>
                          <a:gd name="T27" fmla="*/ 65 h 201"/>
                          <a:gd name="T28" fmla="*/ 151 w 172"/>
                          <a:gd name="T29" fmla="*/ 48 h 201"/>
                          <a:gd name="T30" fmla="*/ 151 w 172"/>
                          <a:gd name="T31" fmla="*/ 28 h 201"/>
                          <a:gd name="T32" fmla="*/ 136 w 172"/>
                          <a:gd name="T33" fmla="*/ 5 h 201"/>
                          <a:gd name="T34" fmla="*/ 112 w 172"/>
                          <a:gd name="T35" fmla="*/ 2 h 201"/>
                          <a:gd name="T36" fmla="*/ 91 w 172"/>
                          <a:gd name="T37" fmla="*/ 3 h 201"/>
                          <a:gd name="T38" fmla="*/ 67 w 172"/>
                          <a:gd name="T39" fmla="*/ 19 h 201"/>
                          <a:gd name="T40" fmla="*/ 55 w 172"/>
                          <a:gd name="T41" fmla="*/ 12 h 201"/>
                          <a:gd name="T42" fmla="*/ 44 w 172"/>
                          <a:gd name="T43" fmla="*/ 0 h 201"/>
                          <a:gd name="T44" fmla="*/ 0 w 172"/>
                          <a:gd name="T45" fmla="*/ 2 h 2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172" h="201">
                            <a:moveTo>
                              <a:pt x="0" y="2"/>
                            </a:moveTo>
                            <a:lnTo>
                              <a:pt x="0" y="201"/>
                            </a:lnTo>
                            <a:lnTo>
                              <a:pt x="10" y="195"/>
                            </a:lnTo>
                            <a:lnTo>
                              <a:pt x="22" y="186"/>
                            </a:lnTo>
                            <a:lnTo>
                              <a:pt x="129" y="186"/>
                            </a:lnTo>
                            <a:lnTo>
                              <a:pt x="138" y="195"/>
                            </a:lnTo>
                            <a:lnTo>
                              <a:pt x="166" y="172"/>
                            </a:lnTo>
                            <a:lnTo>
                              <a:pt x="166" y="149"/>
                            </a:lnTo>
                            <a:lnTo>
                              <a:pt x="172" y="146"/>
                            </a:lnTo>
                            <a:lnTo>
                              <a:pt x="134" y="85"/>
                            </a:lnTo>
                            <a:lnTo>
                              <a:pt x="112" y="48"/>
                            </a:lnTo>
                            <a:lnTo>
                              <a:pt x="112" y="32"/>
                            </a:lnTo>
                            <a:lnTo>
                              <a:pt x="125" y="45"/>
                            </a:lnTo>
                            <a:lnTo>
                              <a:pt x="143" y="65"/>
                            </a:lnTo>
                            <a:lnTo>
                              <a:pt x="151" y="48"/>
                            </a:lnTo>
                            <a:lnTo>
                              <a:pt x="151" y="28"/>
                            </a:lnTo>
                            <a:lnTo>
                              <a:pt x="136" y="5"/>
                            </a:lnTo>
                            <a:lnTo>
                              <a:pt x="112" y="2"/>
                            </a:lnTo>
                            <a:lnTo>
                              <a:pt x="91" y="3"/>
                            </a:lnTo>
                            <a:lnTo>
                              <a:pt x="67" y="19"/>
                            </a:lnTo>
                            <a:lnTo>
                              <a:pt x="55" y="12"/>
                            </a:lnTo>
                            <a:lnTo>
                              <a:pt x="44" y="0"/>
                            </a:lnTo>
                            <a:lnTo>
                              <a:pt x="0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2" name="Freeform 184">
                        <a:extLst>
                          <a:ext uri="{FF2B5EF4-FFF2-40B4-BE49-F238E27FC236}">
                            <a16:creationId xmlns:a16="http://schemas.microsoft.com/office/drawing/2014/main" id="{8E2B55C4-FA76-A9E8-0B9D-3A7508D74D5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67" y="2342"/>
                        <a:ext cx="200" cy="240"/>
                      </a:xfrm>
                      <a:custGeom>
                        <a:avLst/>
                        <a:gdLst>
                          <a:gd name="T0" fmla="*/ 136 w 177"/>
                          <a:gd name="T1" fmla="*/ 0 h 214"/>
                          <a:gd name="T2" fmla="*/ 123 w 177"/>
                          <a:gd name="T3" fmla="*/ 4 h 214"/>
                          <a:gd name="T4" fmla="*/ 119 w 177"/>
                          <a:gd name="T5" fmla="*/ 20 h 214"/>
                          <a:gd name="T6" fmla="*/ 113 w 177"/>
                          <a:gd name="T7" fmla="*/ 38 h 214"/>
                          <a:gd name="T8" fmla="*/ 107 w 177"/>
                          <a:gd name="T9" fmla="*/ 54 h 214"/>
                          <a:gd name="T10" fmla="*/ 97 w 177"/>
                          <a:gd name="T11" fmla="*/ 60 h 214"/>
                          <a:gd name="T12" fmla="*/ 94 w 177"/>
                          <a:gd name="T13" fmla="*/ 78 h 214"/>
                          <a:gd name="T14" fmla="*/ 81 w 177"/>
                          <a:gd name="T15" fmla="*/ 78 h 214"/>
                          <a:gd name="T16" fmla="*/ 65 w 177"/>
                          <a:gd name="T17" fmla="*/ 89 h 214"/>
                          <a:gd name="T18" fmla="*/ 53 w 177"/>
                          <a:gd name="T19" fmla="*/ 97 h 214"/>
                          <a:gd name="T20" fmla="*/ 47 w 177"/>
                          <a:gd name="T21" fmla="*/ 112 h 214"/>
                          <a:gd name="T22" fmla="*/ 6 w 177"/>
                          <a:gd name="T23" fmla="*/ 117 h 214"/>
                          <a:gd name="T24" fmla="*/ 0 w 177"/>
                          <a:gd name="T25" fmla="*/ 129 h 214"/>
                          <a:gd name="T26" fmla="*/ 4 w 177"/>
                          <a:gd name="T27" fmla="*/ 145 h 214"/>
                          <a:gd name="T28" fmla="*/ 15 w 177"/>
                          <a:gd name="T29" fmla="*/ 147 h 214"/>
                          <a:gd name="T30" fmla="*/ 20 w 177"/>
                          <a:gd name="T31" fmla="*/ 155 h 214"/>
                          <a:gd name="T32" fmla="*/ 12 w 177"/>
                          <a:gd name="T33" fmla="*/ 166 h 214"/>
                          <a:gd name="T34" fmla="*/ 0 w 177"/>
                          <a:gd name="T35" fmla="*/ 170 h 214"/>
                          <a:gd name="T36" fmla="*/ 12 w 177"/>
                          <a:gd name="T37" fmla="*/ 174 h 214"/>
                          <a:gd name="T38" fmla="*/ 18 w 177"/>
                          <a:gd name="T39" fmla="*/ 187 h 214"/>
                          <a:gd name="T40" fmla="*/ 42 w 177"/>
                          <a:gd name="T41" fmla="*/ 187 h 214"/>
                          <a:gd name="T42" fmla="*/ 59 w 177"/>
                          <a:gd name="T43" fmla="*/ 181 h 214"/>
                          <a:gd name="T44" fmla="*/ 61 w 177"/>
                          <a:gd name="T45" fmla="*/ 193 h 214"/>
                          <a:gd name="T46" fmla="*/ 78 w 177"/>
                          <a:gd name="T47" fmla="*/ 204 h 214"/>
                          <a:gd name="T48" fmla="*/ 91 w 177"/>
                          <a:gd name="T49" fmla="*/ 213 h 214"/>
                          <a:gd name="T50" fmla="*/ 99 w 177"/>
                          <a:gd name="T51" fmla="*/ 204 h 214"/>
                          <a:gd name="T52" fmla="*/ 127 w 177"/>
                          <a:gd name="T53" fmla="*/ 204 h 214"/>
                          <a:gd name="T54" fmla="*/ 129 w 177"/>
                          <a:gd name="T55" fmla="*/ 192 h 214"/>
                          <a:gd name="T56" fmla="*/ 113 w 177"/>
                          <a:gd name="T57" fmla="*/ 171 h 214"/>
                          <a:gd name="T58" fmla="*/ 102 w 177"/>
                          <a:gd name="T59" fmla="*/ 158 h 214"/>
                          <a:gd name="T60" fmla="*/ 106 w 177"/>
                          <a:gd name="T61" fmla="*/ 144 h 214"/>
                          <a:gd name="T62" fmla="*/ 115 w 177"/>
                          <a:gd name="T63" fmla="*/ 135 h 214"/>
                          <a:gd name="T64" fmla="*/ 140 w 177"/>
                          <a:gd name="T65" fmla="*/ 144 h 214"/>
                          <a:gd name="T66" fmla="*/ 144 w 177"/>
                          <a:gd name="T67" fmla="*/ 134 h 214"/>
                          <a:gd name="T68" fmla="*/ 146 w 177"/>
                          <a:gd name="T69" fmla="*/ 123 h 214"/>
                          <a:gd name="T70" fmla="*/ 161 w 177"/>
                          <a:gd name="T71" fmla="*/ 109 h 214"/>
                          <a:gd name="T72" fmla="*/ 167 w 177"/>
                          <a:gd name="T73" fmla="*/ 95 h 214"/>
                          <a:gd name="T74" fmla="*/ 176 w 177"/>
                          <a:gd name="T75" fmla="*/ 85 h 214"/>
                          <a:gd name="T76" fmla="*/ 174 w 177"/>
                          <a:gd name="T77" fmla="*/ 63 h 214"/>
                          <a:gd name="T78" fmla="*/ 161 w 177"/>
                          <a:gd name="T79" fmla="*/ 52 h 214"/>
                          <a:gd name="T80" fmla="*/ 162 w 177"/>
                          <a:gd name="T81" fmla="*/ 32 h 214"/>
                          <a:gd name="T82" fmla="*/ 155 w 177"/>
                          <a:gd name="T83" fmla="*/ 22 h 214"/>
                          <a:gd name="T84" fmla="*/ 157 w 177"/>
                          <a:gd name="T85" fmla="*/ 9 h 214"/>
                          <a:gd name="T86" fmla="*/ 146 w 177"/>
                          <a:gd name="T87" fmla="*/ 2 h 214"/>
                          <a:gd name="T88" fmla="*/ 136 w 177"/>
                          <a:gd name="T89" fmla="*/ 0 h 2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</a:cxnLst>
                        <a:rect l="0" t="0" r="r" b="b"/>
                        <a:pathLst>
                          <a:path w="177" h="214">
                            <a:moveTo>
                              <a:pt x="136" y="0"/>
                            </a:moveTo>
                            <a:lnTo>
                              <a:pt x="123" y="4"/>
                            </a:lnTo>
                            <a:lnTo>
                              <a:pt x="119" y="20"/>
                            </a:lnTo>
                            <a:lnTo>
                              <a:pt x="113" y="38"/>
                            </a:lnTo>
                            <a:lnTo>
                              <a:pt x="107" y="54"/>
                            </a:lnTo>
                            <a:lnTo>
                              <a:pt x="97" y="60"/>
                            </a:lnTo>
                            <a:lnTo>
                              <a:pt x="94" y="78"/>
                            </a:lnTo>
                            <a:lnTo>
                              <a:pt x="81" y="78"/>
                            </a:lnTo>
                            <a:lnTo>
                              <a:pt x="65" y="89"/>
                            </a:lnTo>
                            <a:lnTo>
                              <a:pt x="53" y="97"/>
                            </a:lnTo>
                            <a:lnTo>
                              <a:pt x="47" y="112"/>
                            </a:lnTo>
                            <a:lnTo>
                              <a:pt x="6" y="117"/>
                            </a:lnTo>
                            <a:lnTo>
                              <a:pt x="0" y="129"/>
                            </a:lnTo>
                            <a:lnTo>
                              <a:pt x="4" y="145"/>
                            </a:lnTo>
                            <a:lnTo>
                              <a:pt x="15" y="147"/>
                            </a:lnTo>
                            <a:lnTo>
                              <a:pt x="20" y="155"/>
                            </a:lnTo>
                            <a:lnTo>
                              <a:pt x="12" y="166"/>
                            </a:lnTo>
                            <a:lnTo>
                              <a:pt x="0" y="170"/>
                            </a:lnTo>
                            <a:lnTo>
                              <a:pt x="12" y="174"/>
                            </a:lnTo>
                            <a:lnTo>
                              <a:pt x="18" y="187"/>
                            </a:lnTo>
                            <a:lnTo>
                              <a:pt x="42" y="187"/>
                            </a:lnTo>
                            <a:lnTo>
                              <a:pt x="59" y="181"/>
                            </a:lnTo>
                            <a:lnTo>
                              <a:pt x="61" y="193"/>
                            </a:lnTo>
                            <a:lnTo>
                              <a:pt x="78" y="204"/>
                            </a:lnTo>
                            <a:lnTo>
                              <a:pt x="91" y="213"/>
                            </a:lnTo>
                            <a:lnTo>
                              <a:pt x="99" y="204"/>
                            </a:lnTo>
                            <a:lnTo>
                              <a:pt x="127" y="204"/>
                            </a:lnTo>
                            <a:lnTo>
                              <a:pt x="129" y="192"/>
                            </a:lnTo>
                            <a:lnTo>
                              <a:pt x="113" y="171"/>
                            </a:lnTo>
                            <a:lnTo>
                              <a:pt x="102" y="158"/>
                            </a:lnTo>
                            <a:lnTo>
                              <a:pt x="106" y="144"/>
                            </a:lnTo>
                            <a:lnTo>
                              <a:pt x="115" y="135"/>
                            </a:lnTo>
                            <a:lnTo>
                              <a:pt x="140" y="144"/>
                            </a:lnTo>
                            <a:lnTo>
                              <a:pt x="144" y="134"/>
                            </a:lnTo>
                            <a:lnTo>
                              <a:pt x="146" y="123"/>
                            </a:lnTo>
                            <a:lnTo>
                              <a:pt x="161" y="109"/>
                            </a:lnTo>
                            <a:lnTo>
                              <a:pt x="167" y="95"/>
                            </a:lnTo>
                            <a:lnTo>
                              <a:pt x="176" y="85"/>
                            </a:lnTo>
                            <a:lnTo>
                              <a:pt x="174" y="63"/>
                            </a:lnTo>
                            <a:lnTo>
                              <a:pt x="161" y="52"/>
                            </a:lnTo>
                            <a:lnTo>
                              <a:pt x="162" y="32"/>
                            </a:lnTo>
                            <a:lnTo>
                              <a:pt x="155" y="22"/>
                            </a:lnTo>
                            <a:lnTo>
                              <a:pt x="157" y="9"/>
                            </a:lnTo>
                            <a:lnTo>
                              <a:pt x="146" y="2"/>
                            </a:lnTo>
                            <a:lnTo>
                              <a:pt x="136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3" name="Freeform 185">
                        <a:extLst>
                          <a:ext uri="{FF2B5EF4-FFF2-40B4-BE49-F238E27FC236}">
                            <a16:creationId xmlns:a16="http://schemas.microsoft.com/office/drawing/2014/main" id="{D029174A-F976-C290-98E0-51379871113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56" y="2279"/>
                        <a:ext cx="61" cy="99"/>
                      </a:xfrm>
                      <a:custGeom>
                        <a:avLst/>
                        <a:gdLst>
                          <a:gd name="T0" fmla="*/ 25 w 55"/>
                          <a:gd name="T1" fmla="*/ 0 h 87"/>
                          <a:gd name="T2" fmla="*/ 20 w 55"/>
                          <a:gd name="T3" fmla="*/ 15 h 87"/>
                          <a:gd name="T4" fmla="*/ 0 w 55"/>
                          <a:gd name="T5" fmla="*/ 23 h 87"/>
                          <a:gd name="T6" fmla="*/ 8 w 55"/>
                          <a:gd name="T7" fmla="*/ 35 h 87"/>
                          <a:gd name="T8" fmla="*/ 7 w 55"/>
                          <a:gd name="T9" fmla="*/ 46 h 87"/>
                          <a:gd name="T10" fmla="*/ 19 w 55"/>
                          <a:gd name="T11" fmla="*/ 51 h 87"/>
                          <a:gd name="T12" fmla="*/ 17 w 55"/>
                          <a:gd name="T13" fmla="*/ 79 h 87"/>
                          <a:gd name="T14" fmla="*/ 32 w 55"/>
                          <a:gd name="T15" fmla="*/ 86 h 87"/>
                          <a:gd name="T16" fmla="*/ 54 w 55"/>
                          <a:gd name="T17" fmla="*/ 72 h 87"/>
                          <a:gd name="T18" fmla="*/ 54 w 55"/>
                          <a:gd name="T19" fmla="*/ 38 h 87"/>
                          <a:gd name="T20" fmla="*/ 25 w 55"/>
                          <a:gd name="T21" fmla="*/ 0 h 8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55" h="87">
                            <a:moveTo>
                              <a:pt x="25" y="0"/>
                            </a:moveTo>
                            <a:lnTo>
                              <a:pt x="20" y="15"/>
                            </a:lnTo>
                            <a:lnTo>
                              <a:pt x="0" y="23"/>
                            </a:lnTo>
                            <a:lnTo>
                              <a:pt x="8" y="35"/>
                            </a:lnTo>
                            <a:lnTo>
                              <a:pt x="7" y="46"/>
                            </a:lnTo>
                            <a:lnTo>
                              <a:pt x="19" y="51"/>
                            </a:lnTo>
                            <a:lnTo>
                              <a:pt x="17" y="79"/>
                            </a:lnTo>
                            <a:lnTo>
                              <a:pt x="32" y="86"/>
                            </a:lnTo>
                            <a:lnTo>
                              <a:pt x="54" y="72"/>
                            </a:lnTo>
                            <a:lnTo>
                              <a:pt x="54" y="38"/>
                            </a:lnTo>
                            <a:lnTo>
                              <a:pt x="25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4" name="Freeform 186">
                        <a:extLst>
                          <a:ext uri="{FF2B5EF4-FFF2-40B4-BE49-F238E27FC236}">
                            <a16:creationId xmlns:a16="http://schemas.microsoft.com/office/drawing/2014/main" id="{7205F3B9-3821-BF74-4C24-B5ADF9B6EC9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29" y="1946"/>
                        <a:ext cx="60" cy="122"/>
                      </a:xfrm>
                      <a:custGeom>
                        <a:avLst/>
                        <a:gdLst>
                          <a:gd name="T0" fmla="*/ 3 w 54"/>
                          <a:gd name="T1" fmla="*/ 9 h 109"/>
                          <a:gd name="T2" fmla="*/ 3 w 54"/>
                          <a:gd name="T3" fmla="*/ 20 h 109"/>
                          <a:gd name="T4" fmla="*/ 8 w 54"/>
                          <a:gd name="T5" fmla="*/ 34 h 109"/>
                          <a:gd name="T6" fmla="*/ 12 w 54"/>
                          <a:gd name="T7" fmla="*/ 52 h 109"/>
                          <a:gd name="T8" fmla="*/ 17 w 54"/>
                          <a:gd name="T9" fmla="*/ 72 h 109"/>
                          <a:gd name="T10" fmla="*/ 26 w 54"/>
                          <a:gd name="T11" fmla="*/ 81 h 109"/>
                          <a:gd name="T12" fmla="*/ 21 w 54"/>
                          <a:gd name="T13" fmla="*/ 95 h 109"/>
                          <a:gd name="T14" fmla="*/ 23 w 54"/>
                          <a:gd name="T15" fmla="*/ 101 h 109"/>
                          <a:gd name="T16" fmla="*/ 29 w 54"/>
                          <a:gd name="T17" fmla="*/ 101 h 109"/>
                          <a:gd name="T18" fmla="*/ 45 w 54"/>
                          <a:gd name="T19" fmla="*/ 108 h 109"/>
                          <a:gd name="T20" fmla="*/ 53 w 54"/>
                          <a:gd name="T21" fmla="*/ 102 h 109"/>
                          <a:gd name="T22" fmla="*/ 45 w 54"/>
                          <a:gd name="T23" fmla="*/ 83 h 109"/>
                          <a:gd name="T24" fmla="*/ 34 w 54"/>
                          <a:gd name="T25" fmla="*/ 55 h 109"/>
                          <a:gd name="T26" fmla="*/ 44 w 54"/>
                          <a:gd name="T27" fmla="*/ 57 h 109"/>
                          <a:gd name="T28" fmla="*/ 30 w 54"/>
                          <a:gd name="T29" fmla="*/ 37 h 109"/>
                          <a:gd name="T30" fmla="*/ 19 w 54"/>
                          <a:gd name="T31" fmla="*/ 23 h 109"/>
                          <a:gd name="T32" fmla="*/ 16 w 54"/>
                          <a:gd name="T33" fmla="*/ 3 h 109"/>
                          <a:gd name="T34" fmla="*/ 0 w 54"/>
                          <a:gd name="T35" fmla="*/ 0 h 109"/>
                          <a:gd name="T36" fmla="*/ 3 w 54"/>
                          <a:gd name="T37" fmla="*/ 9 h 1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54" h="109">
                            <a:moveTo>
                              <a:pt x="3" y="9"/>
                            </a:moveTo>
                            <a:lnTo>
                              <a:pt x="3" y="20"/>
                            </a:lnTo>
                            <a:lnTo>
                              <a:pt x="8" y="34"/>
                            </a:lnTo>
                            <a:lnTo>
                              <a:pt x="12" y="52"/>
                            </a:lnTo>
                            <a:lnTo>
                              <a:pt x="17" y="72"/>
                            </a:lnTo>
                            <a:lnTo>
                              <a:pt x="26" y="81"/>
                            </a:lnTo>
                            <a:lnTo>
                              <a:pt x="21" y="95"/>
                            </a:lnTo>
                            <a:lnTo>
                              <a:pt x="23" y="101"/>
                            </a:lnTo>
                            <a:lnTo>
                              <a:pt x="29" y="101"/>
                            </a:lnTo>
                            <a:lnTo>
                              <a:pt x="45" y="108"/>
                            </a:lnTo>
                            <a:lnTo>
                              <a:pt x="53" y="102"/>
                            </a:lnTo>
                            <a:lnTo>
                              <a:pt x="45" y="83"/>
                            </a:lnTo>
                            <a:lnTo>
                              <a:pt x="34" y="55"/>
                            </a:lnTo>
                            <a:lnTo>
                              <a:pt x="44" y="57"/>
                            </a:lnTo>
                            <a:lnTo>
                              <a:pt x="30" y="37"/>
                            </a:lnTo>
                            <a:lnTo>
                              <a:pt x="19" y="23"/>
                            </a:lnTo>
                            <a:lnTo>
                              <a:pt x="16" y="3"/>
                            </a:lnTo>
                            <a:lnTo>
                              <a:pt x="0" y="0"/>
                            </a:lnTo>
                            <a:lnTo>
                              <a:pt x="3" y="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5" name="Freeform 187">
                        <a:extLst>
                          <a:ext uri="{FF2B5EF4-FFF2-40B4-BE49-F238E27FC236}">
                            <a16:creationId xmlns:a16="http://schemas.microsoft.com/office/drawing/2014/main" id="{393B3596-7FA0-ACD1-0408-3C5D571FF81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70" y="2398"/>
                        <a:ext cx="459" cy="479"/>
                      </a:xfrm>
                      <a:custGeom>
                        <a:avLst/>
                        <a:gdLst>
                          <a:gd name="T0" fmla="*/ 407 w 409"/>
                          <a:gd name="T1" fmla="*/ 105 h 426"/>
                          <a:gd name="T2" fmla="*/ 377 w 409"/>
                          <a:gd name="T3" fmla="*/ 129 h 426"/>
                          <a:gd name="T4" fmla="*/ 359 w 409"/>
                          <a:gd name="T5" fmla="*/ 163 h 426"/>
                          <a:gd name="T6" fmla="*/ 349 w 409"/>
                          <a:gd name="T7" fmla="*/ 184 h 426"/>
                          <a:gd name="T8" fmla="*/ 341 w 409"/>
                          <a:gd name="T9" fmla="*/ 143 h 426"/>
                          <a:gd name="T10" fmla="*/ 309 w 409"/>
                          <a:gd name="T11" fmla="*/ 131 h 426"/>
                          <a:gd name="T12" fmla="*/ 281 w 409"/>
                          <a:gd name="T13" fmla="*/ 148 h 426"/>
                          <a:gd name="T14" fmla="*/ 292 w 409"/>
                          <a:gd name="T15" fmla="*/ 190 h 426"/>
                          <a:gd name="T16" fmla="*/ 272 w 409"/>
                          <a:gd name="T17" fmla="*/ 198 h 426"/>
                          <a:gd name="T18" fmla="*/ 267 w 409"/>
                          <a:gd name="T19" fmla="*/ 221 h 426"/>
                          <a:gd name="T20" fmla="*/ 238 w 409"/>
                          <a:gd name="T21" fmla="*/ 243 h 426"/>
                          <a:gd name="T22" fmla="*/ 213 w 409"/>
                          <a:gd name="T23" fmla="*/ 262 h 426"/>
                          <a:gd name="T24" fmla="*/ 191 w 409"/>
                          <a:gd name="T25" fmla="*/ 293 h 426"/>
                          <a:gd name="T26" fmla="*/ 176 w 409"/>
                          <a:gd name="T27" fmla="*/ 357 h 426"/>
                          <a:gd name="T28" fmla="*/ 176 w 409"/>
                          <a:gd name="T29" fmla="*/ 383 h 426"/>
                          <a:gd name="T30" fmla="*/ 156 w 409"/>
                          <a:gd name="T31" fmla="*/ 417 h 426"/>
                          <a:gd name="T32" fmla="*/ 131 w 409"/>
                          <a:gd name="T33" fmla="*/ 419 h 426"/>
                          <a:gd name="T34" fmla="*/ 110 w 409"/>
                          <a:gd name="T35" fmla="*/ 361 h 426"/>
                          <a:gd name="T36" fmla="*/ 77 w 409"/>
                          <a:gd name="T37" fmla="*/ 290 h 426"/>
                          <a:gd name="T38" fmla="*/ 70 w 409"/>
                          <a:gd name="T39" fmla="*/ 224 h 426"/>
                          <a:gd name="T40" fmla="*/ 59 w 409"/>
                          <a:gd name="T41" fmla="*/ 184 h 426"/>
                          <a:gd name="T42" fmla="*/ 48 w 409"/>
                          <a:gd name="T43" fmla="*/ 208 h 426"/>
                          <a:gd name="T44" fmla="*/ 11 w 409"/>
                          <a:gd name="T45" fmla="*/ 185 h 426"/>
                          <a:gd name="T46" fmla="*/ 7 w 409"/>
                          <a:gd name="T47" fmla="*/ 175 h 426"/>
                          <a:gd name="T48" fmla="*/ 8 w 409"/>
                          <a:gd name="T49" fmla="*/ 154 h 426"/>
                          <a:gd name="T50" fmla="*/ 38 w 409"/>
                          <a:gd name="T51" fmla="*/ 142 h 426"/>
                          <a:gd name="T52" fmla="*/ 11 w 409"/>
                          <a:gd name="T53" fmla="*/ 109 h 426"/>
                          <a:gd name="T54" fmla="*/ 25 w 409"/>
                          <a:gd name="T55" fmla="*/ 86 h 426"/>
                          <a:gd name="T56" fmla="*/ 53 w 409"/>
                          <a:gd name="T57" fmla="*/ 84 h 426"/>
                          <a:gd name="T58" fmla="*/ 70 w 409"/>
                          <a:gd name="T59" fmla="*/ 59 h 426"/>
                          <a:gd name="T60" fmla="*/ 86 w 409"/>
                          <a:gd name="T61" fmla="*/ 36 h 426"/>
                          <a:gd name="T62" fmla="*/ 104 w 409"/>
                          <a:gd name="T63" fmla="*/ 0 h 426"/>
                          <a:gd name="T64" fmla="*/ 132 w 409"/>
                          <a:gd name="T65" fmla="*/ 10 h 426"/>
                          <a:gd name="T66" fmla="*/ 154 w 409"/>
                          <a:gd name="T67" fmla="*/ 41 h 426"/>
                          <a:gd name="T68" fmla="*/ 169 w 409"/>
                          <a:gd name="T69" fmla="*/ 78 h 426"/>
                          <a:gd name="T70" fmla="*/ 198 w 409"/>
                          <a:gd name="T71" fmla="*/ 97 h 426"/>
                          <a:gd name="T72" fmla="*/ 238 w 409"/>
                          <a:gd name="T73" fmla="*/ 109 h 426"/>
                          <a:gd name="T74" fmla="*/ 265 w 409"/>
                          <a:gd name="T75" fmla="*/ 115 h 426"/>
                          <a:gd name="T76" fmla="*/ 287 w 409"/>
                          <a:gd name="T77" fmla="*/ 101 h 426"/>
                          <a:gd name="T78" fmla="*/ 310 w 409"/>
                          <a:gd name="T79" fmla="*/ 94 h 426"/>
                          <a:gd name="T80" fmla="*/ 342 w 409"/>
                          <a:gd name="T81" fmla="*/ 83 h 426"/>
                          <a:gd name="T82" fmla="*/ 383 w 409"/>
                          <a:gd name="T83" fmla="*/ 73 h 426"/>
                          <a:gd name="T84" fmla="*/ 408 w 409"/>
                          <a:gd name="T85" fmla="*/ 97 h 4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</a:cxnLst>
                        <a:rect l="0" t="0" r="r" b="b"/>
                        <a:pathLst>
                          <a:path w="409" h="426">
                            <a:moveTo>
                              <a:pt x="408" y="97"/>
                            </a:moveTo>
                            <a:lnTo>
                              <a:pt x="407" y="105"/>
                            </a:lnTo>
                            <a:lnTo>
                              <a:pt x="388" y="115"/>
                            </a:lnTo>
                            <a:lnTo>
                              <a:pt x="377" y="129"/>
                            </a:lnTo>
                            <a:lnTo>
                              <a:pt x="372" y="148"/>
                            </a:lnTo>
                            <a:lnTo>
                              <a:pt x="359" y="163"/>
                            </a:lnTo>
                            <a:lnTo>
                              <a:pt x="359" y="192"/>
                            </a:lnTo>
                            <a:lnTo>
                              <a:pt x="349" y="184"/>
                            </a:lnTo>
                            <a:lnTo>
                              <a:pt x="344" y="160"/>
                            </a:lnTo>
                            <a:lnTo>
                              <a:pt x="341" y="143"/>
                            </a:lnTo>
                            <a:lnTo>
                              <a:pt x="323" y="133"/>
                            </a:lnTo>
                            <a:lnTo>
                              <a:pt x="309" y="131"/>
                            </a:lnTo>
                            <a:lnTo>
                              <a:pt x="291" y="118"/>
                            </a:lnTo>
                            <a:lnTo>
                              <a:pt x="281" y="148"/>
                            </a:lnTo>
                            <a:lnTo>
                              <a:pt x="291" y="152"/>
                            </a:lnTo>
                            <a:lnTo>
                              <a:pt x="292" y="190"/>
                            </a:lnTo>
                            <a:lnTo>
                              <a:pt x="282" y="192"/>
                            </a:lnTo>
                            <a:lnTo>
                              <a:pt x="272" y="198"/>
                            </a:lnTo>
                            <a:lnTo>
                              <a:pt x="272" y="216"/>
                            </a:lnTo>
                            <a:lnTo>
                              <a:pt x="267" y="221"/>
                            </a:lnTo>
                            <a:lnTo>
                              <a:pt x="256" y="237"/>
                            </a:lnTo>
                            <a:lnTo>
                              <a:pt x="238" y="243"/>
                            </a:lnTo>
                            <a:lnTo>
                              <a:pt x="228" y="256"/>
                            </a:lnTo>
                            <a:lnTo>
                              <a:pt x="213" y="262"/>
                            </a:lnTo>
                            <a:lnTo>
                              <a:pt x="206" y="282"/>
                            </a:lnTo>
                            <a:lnTo>
                              <a:pt x="191" y="293"/>
                            </a:lnTo>
                            <a:lnTo>
                              <a:pt x="170" y="305"/>
                            </a:lnTo>
                            <a:lnTo>
                              <a:pt x="176" y="357"/>
                            </a:lnTo>
                            <a:lnTo>
                              <a:pt x="170" y="359"/>
                            </a:lnTo>
                            <a:lnTo>
                              <a:pt x="176" y="383"/>
                            </a:lnTo>
                            <a:lnTo>
                              <a:pt x="165" y="400"/>
                            </a:lnTo>
                            <a:lnTo>
                              <a:pt x="156" y="417"/>
                            </a:lnTo>
                            <a:lnTo>
                              <a:pt x="139" y="425"/>
                            </a:lnTo>
                            <a:lnTo>
                              <a:pt x="131" y="419"/>
                            </a:lnTo>
                            <a:lnTo>
                              <a:pt x="128" y="400"/>
                            </a:lnTo>
                            <a:lnTo>
                              <a:pt x="110" y="361"/>
                            </a:lnTo>
                            <a:lnTo>
                              <a:pt x="95" y="316"/>
                            </a:lnTo>
                            <a:lnTo>
                              <a:pt x="77" y="290"/>
                            </a:lnTo>
                            <a:lnTo>
                              <a:pt x="70" y="255"/>
                            </a:lnTo>
                            <a:lnTo>
                              <a:pt x="70" y="224"/>
                            </a:lnTo>
                            <a:lnTo>
                              <a:pt x="66" y="199"/>
                            </a:lnTo>
                            <a:lnTo>
                              <a:pt x="59" y="184"/>
                            </a:lnTo>
                            <a:lnTo>
                              <a:pt x="59" y="198"/>
                            </a:lnTo>
                            <a:lnTo>
                              <a:pt x="48" y="208"/>
                            </a:lnTo>
                            <a:lnTo>
                              <a:pt x="27" y="207"/>
                            </a:lnTo>
                            <a:lnTo>
                              <a:pt x="11" y="185"/>
                            </a:lnTo>
                            <a:lnTo>
                              <a:pt x="20" y="174"/>
                            </a:lnTo>
                            <a:lnTo>
                              <a:pt x="7" y="175"/>
                            </a:lnTo>
                            <a:lnTo>
                              <a:pt x="0" y="163"/>
                            </a:lnTo>
                            <a:lnTo>
                              <a:pt x="8" y="154"/>
                            </a:lnTo>
                            <a:lnTo>
                              <a:pt x="36" y="154"/>
                            </a:lnTo>
                            <a:lnTo>
                              <a:pt x="38" y="142"/>
                            </a:lnTo>
                            <a:lnTo>
                              <a:pt x="23" y="121"/>
                            </a:lnTo>
                            <a:lnTo>
                              <a:pt x="11" y="109"/>
                            </a:lnTo>
                            <a:lnTo>
                              <a:pt x="15" y="94"/>
                            </a:lnTo>
                            <a:lnTo>
                              <a:pt x="25" y="86"/>
                            </a:lnTo>
                            <a:lnTo>
                              <a:pt x="49" y="94"/>
                            </a:lnTo>
                            <a:lnTo>
                              <a:pt x="53" y="84"/>
                            </a:lnTo>
                            <a:lnTo>
                              <a:pt x="55" y="73"/>
                            </a:lnTo>
                            <a:lnTo>
                              <a:pt x="70" y="59"/>
                            </a:lnTo>
                            <a:lnTo>
                              <a:pt x="76" y="46"/>
                            </a:lnTo>
                            <a:lnTo>
                              <a:pt x="86" y="36"/>
                            </a:lnTo>
                            <a:lnTo>
                              <a:pt x="84" y="14"/>
                            </a:lnTo>
                            <a:lnTo>
                              <a:pt x="104" y="0"/>
                            </a:lnTo>
                            <a:lnTo>
                              <a:pt x="121" y="2"/>
                            </a:lnTo>
                            <a:lnTo>
                              <a:pt x="132" y="10"/>
                            </a:lnTo>
                            <a:lnTo>
                              <a:pt x="132" y="36"/>
                            </a:lnTo>
                            <a:lnTo>
                              <a:pt x="154" y="41"/>
                            </a:lnTo>
                            <a:lnTo>
                              <a:pt x="166" y="53"/>
                            </a:lnTo>
                            <a:lnTo>
                              <a:pt x="169" y="78"/>
                            </a:lnTo>
                            <a:lnTo>
                              <a:pt x="180" y="92"/>
                            </a:lnTo>
                            <a:lnTo>
                              <a:pt x="198" y="97"/>
                            </a:lnTo>
                            <a:lnTo>
                              <a:pt x="220" y="105"/>
                            </a:lnTo>
                            <a:lnTo>
                              <a:pt x="238" y="109"/>
                            </a:lnTo>
                            <a:lnTo>
                              <a:pt x="250" y="116"/>
                            </a:lnTo>
                            <a:lnTo>
                              <a:pt x="265" y="115"/>
                            </a:lnTo>
                            <a:lnTo>
                              <a:pt x="279" y="115"/>
                            </a:lnTo>
                            <a:lnTo>
                              <a:pt x="287" y="101"/>
                            </a:lnTo>
                            <a:lnTo>
                              <a:pt x="294" y="87"/>
                            </a:lnTo>
                            <a:lnTo>
                              <a:pt x="310" y="94"/>
                            </a:lnTo>
                            <a:lnTo>
                              <a:pt x="334" y="94"/>
                            </a:lnTo>
                            <a:lnTo>
                              <a:pt x="342" y="83"/>
                            </a:lnTo>
                            <a:lnTo>
                              <a:pt x="360" y="73"/>
                            </a:lnTo>
                            <a:lnTo>
                              <a:pt x="383" y="73"/>
                            </a:lnTo>
                            <a:lnTo>
                              <a:pt x="399" y="82"/>
                            </a:lnTo>
                            <a:lnTo>
                              <a:pt x="408" y="97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6" name="Freeform 188">
                        <a:extLst>
                          <a:ext uri="{FF2B5EF4-FFF2-40B4-BE49-F238E27FC236}">
                            <a16:creationId xmlns:a16="http://schemas.microsoft.com/office/drawing/2014/main" id="{84D98871-77DE-8788-761C-7BEC10F5DE7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83" y="2531"/>
                        <a:ext cx="91" cy="96"/>
                      </a:xfrm>
                      <a:custGeom>
                        <a:avLst/>
                        <a:gdLst>
                          <a:gd name="T0" fmla="*/ 79 w 80"/>
                          <a:gd name="T1" fmla="*/ 72 h 85"/>
                          <a:gd name="T2" fmla="*/ 72 w 80"/>
                          <a:gd name="T3" fmla="*/ 84 h 85"/>
                          <a:gd name="T4" fmla="*/ 64 w 80"/>
                          <a:gd name="T5" fmla="*/ 82 h 85"/>
                          <a:gd name="T6" fmla="*/ 52 w 80"/>
                          <a:gd name="T7" fmla="*/ 66 h 85"/>
                          <a:gd name="T8" fmla="*/ 54 w 80"/>
                          <a:gd name="T9" fmla="*/ 52 h 85"/>
                          <a:gd name="T10" fmla="*/ 46 w 80"/>
                          <a:gd name="T11" fmla="*/ 41 h 85"/>
                          <a:gd name="T12" fmla="*/ 42 w 80"/>
                          <a:gd name="T13" fmla="*/ 52 h 85"/>
                          <a:gd name="T14" fmla="*/ 29 w 80"/>
                          <a:gd name="T15" fmla="*/ 57 h 85"/>
                          <a:gd name="T16" fmla="*/ 28 w 80"/>
                          <a:gd name="T17" fmla="*/ 73 h 85"/>
                          <a:gd name="T18" fmla="*/ 11 w 80"/>
                          <a:gd name="T19" fmla="*/ 71 h 85"/>
                          <a:gd name="T20" fmla="*/ 10 w 80"/>
                          <a:gd name="T21" fmla="*/ 33 h 85"/>
                          <a:gd name="T22" fmla="*/ 0 w 80"/>
                          <a:gd name="T23" fmla="*/ 30 h 85"/>
                          <a:gd name="T24" fmla="*/ 10 w 80"/>
                          <a:gd name="T25" fmla="*/ 0 h 85"/>
                          <a:gd name="T26" fmla="*/ 28 w 80"/>
                          <a:gd name="T27" fmla="*/ 12 h 85"/>
                          <a:gd name="T28" fmla="*/ 43 w 80"/>
                          <a:gd name="T29" fmla="*/ 15 h 85"/>
                          <a:gd name="T30" fmla="*/ 61 w 80"/>
                          <a:gd name="T31" fmla="*/ 24 h 85"/>
                          <a:gd name="T32" fmla="*/ 64 w 80"/>
                          <a:gd name="T33" fmla="*/ 42 h 85"/>
                          <a:gd name="T34" fmla="*/ 70 w 80"/>
                          <a:gd name="T35" fmla="*/ 65 h 85"/>
                          <a:gd name="T36" fmla="*/ 79 w 80"/>
                          <a:gd name="T37" fmla="*/ 72 h 8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80" h="85">
                            <a:moveTo>
                              <a:pt x="79" y="72"/>
                            </a:moveTo>
                            <a:lnTo>
                              <a:pt x="72" y="84"/>
                            </a:lnTo>
                            <a:lnTo>
                              <a:pt x="64" y="82"/>
                            </a:lnTo>
                            <a:lnTo>
                              <a:pt x="52" y="66"/>
                            </a:lnTo>
                            <a:lnTo>
                              <a:pt x="54" y="52"/>
                            </a:lnTo>
                            <a:lnTo>
                              <a:pt x="46" y="41"/>
                            </a:lnTo>
                            <a:lnTo>
                              <a:pt x="42" y="52"/>
                            </a:lnTo>
                            <a:lnTo>
                              <a:pt x="29" y="57"/>
                            </a:lnTo>
                            <a:lnTo>
                              <a:pt x="28" y="73"/>
                            </a:lnTo>
                            <a:lnTo>
                              <a:pt x="11" y="71"/>
                            </a:lnTo>
                            <a:lnTo>
                              <a:pt x="10" y="33"/>
                            </a:lnTo>
                            <a:lnTo>
                              <a:pt x="0" y="30"/>
                            </a:lnTo>
                            <a:lnTo>
                              <a:pt x="10" y="0"/>
                            </a:lnTo>
                            <a:lnTo>
                              <a:pt x="28" y="12"/>
                            </a:lnTo>
                            <a:lnTo>
                              <a:pt x="43" y="15"/>
                            </a:lnTo>
                            <a:lnTo>
                              <a:pt x="61" y="24"/>
                            </a:lnTo>
                            <a:lnTo>
                              <a:pt x="64" y="42"/>
                            </a:lnTo>
                            <a:lnTo>
                              <a:pt x="70" y="65"/>
                            </a:lnTo>
                            <a:lnTo>
                              <a:pt x="79" y="7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7" name="Freeform 189">
                        <a:extLst>
                          <a:ext uri="{FF2B5EF4-FFF2-40B4-BE49-F238E27FC236}">
                            <a16:creationId xmlns:a16="http://schemas.microsoft.com/office/drawing/2014/main" id="{621CEA18-3611-A18B-1DAD-9499B2B545C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02" y="2345"/>
                        <a:ext cx="168" cy="157"/>
                      </a:xfrm>
                      <a:custGeom>
                        <a:avLst/>
                        <a:gdLst>
                          <a:gd name="T0" fmla="*/ 118 w 149"/>
                          <a:gd name="T1" fmla="*/ 19 h 140"/>
                          <a:gd name="T2" fmla="*/ 135 w 149"/>
                          <a:gd name="T3" fmla="*/ 16 h 140"/>
                          <a:gd name="T4" fmla="*/ 146 w 149"/>
                          <a:gd name="T5" fmla="*/ 27 h 140"/>
                          <a:gd name="T6" fmla="*/ 139 w 149"/>
                          <a:gd name="T7" fmla="*/ 41 h 140"/>
                          <a:gd name="T8" fmla="*/ 148 w 149"/>
                          <a:gd name="T9" fmla="*/ 46 h 140"/>
                          <a:gd name="T10" fmla="*/ 141 w 149"/>
                          <a:gd name="T11" fmla="*/ 70 h 140"/>
                          <a:gd name="T12" fmla="*/ 126 w 149"/>
                          <a:gd name="T13" fmla="*/ 71 h 140"/>
                          <a:gd name="T14" fmla="*/ 122 w 149"/>
                          <a:gd name="T15" fmla="*/ 82 h 140"/>
                          <a:gd name="T16" fmla="*/ 130 w 149"/>
                          <a:gd name="T17" fmla="*/ 89 h 140"/>
                          <a:gd name="T18" fmla="*/ 111 w 149"/>
                          <a:gd name="T19" fmla="*/ 105 h 140"/>
                          <a:gd name="T20" fmla="*/ 100 w 149"/>
                          <a:gd name="T21" fmla="*/ 118 h 140"/>
                          <a:gd name="T22" fmla="*/ 88 w 149"/>
                          <a:gd name="T23" fmla="*/ 124 h 140"/>
                          <a:gd name="T24" fmla="*/ 77 w 149"/>
                          <a:gd name="T25" fmla="*/ 124 h 140"/>
                          <a:gd name="T26" fmla="*/ 74 w 149"/>
                          <a:gd name="T27" fmla="*/ 131 h 140"/>
                          <a:gd name="T28" fmla="*/ 63 w 149"/>
                          <a:gd name="T29" fmla="*/ 130 h 140"/>
                          <a:gd name="T30" fmla="*/ 61 w 149"/>
                          <a:gd name="T31" fmla="*/ 139 h 140"/>
                          <a:gd name="T32" fmla="*/ 46 w 149"/>
                          <a:gd name="T33" fmla="*/ 139 h 140"/>
                          <a:gd name="T34" fmla="*/ 48 w 149"/>
                          <a:gd name="T35" fmla="*/ 132 h 140"/>
                          <a:gd name="T36" fmla="*/ 37 w 149"/>
                          <a:gd name="T37" fmla="*/ 132 h 140"/>
                          <a:gd name="T38" fmla="*/ 0 w 149"/>
                          <a:gd name="T39" fmla="*/ 132 h 140"/>
                          <a:gd name="T40" fmla="*/ 9 w 149"/>
                          <a:gd name="T41" fmla="*/ 120 h 140"/>
                          <a:gd name="T42" fmla="*/ 17 w 149"/>
                          <a:gd name="T43" fmla="*/ 115 h 140"/>
                          <a:gd name="T44" fmla="*/ 25 w 149"/>
                          <a:gd name="T45" fmla="*/ 108 h 140"/>
                          <a:gd name="T46" fmla="*/ 31 w 149"/>
                          <a:gd name="T47" fmla="*/ 64 h 140"/>
                          <a:gd name="T48" fmla="*/ 36 w 149"/>
                          <a:gd name="T49" fmla="*/ 49 h 140"/>
                          <a:gd name="T50" fmla="*/ 42 w 149"/>
                          <a:gd name="T51" fmla="*/ 51 h 140"/>
                          <a:gd name="T52" fmla="*/ 43 w 149"/>
                          <a:gd name="T53" fmla="*/ 41 h 140"/>
                          <a:gd name="T54" fmla="*/ 67 w 149"/>
                          <a:gd name="T55" fmla="*/ 40 h 140"/>
                          <a:gd name="T56" fmla="*/ 67 w 149"/>
                          <a:gd name="T57" fmla="*/ 28 h 140"/>
                          <a:gd name="T58" fmla="*/ 76 w 149"/>
                          <a:gd name="T59" fmla="*/ 19 h 140"/>
                          <a:gd name="T60" fmla="*/ 82 w 149"/>
                          <a:gd name="T61" fmla="*/ 9 h 140"/>
                          <a:gd name="T62" fmla="*/ 85 w 149"/>
                          <a:gd name="T63" fmla="*/ 0 h 140"/>
                          <a:gd name="T64" fmla="*/ 96 w 149"/>
                          <a:gd name="T65" fmla="*/ 7 h 140"/>
                          <a:gd name="T66" fmla="*/ 108 w 149"/>
                          <a:gd name="T67" fmla="*/ 8 h 140"/>
                          <a:gd name="T68" fmla="*/ 118 w 149"/>
                          <a:gd name="T69" fmla="*/ 19 h 14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</a:cxnLst>
                        <a:rect l="0" t="0" r="r" b="b"/>
                        <a:pathLst>
                          <a:path w="149" h="140">
                            <a:moveTo>
                              <a:pt x="118" y="19"/>
                            </a:moveTo>
                            <a:lnTo>
                              <a:pt x="135" y="16"/>
                            </a:lnTo>
                            <a:lnTo>
                              <a:pt x="146" y="27"/>
                            </a:lnTo>
                            <a:lnTo>
                              <a:pt x="139" y="41"/>
                            </a:lnTo>
                            <a:lnTo>
                              <a:pt x="148" y="46"/>
                            </a:lnTo>
                            <a:lnTo>
                              <a:pt x="141" y="70"/>
                            </a:lnTo>
                            <a:lnTo>
                              <a:pt x="126" y="71"/>
                            </a:lnTo>
                            <a:lnTo>
                              <a:pt x="122" y="82"/>
                            </a:lnTo>
                            <a:lnTo>
                              <a:pt x="130" y="89"/>
                            </a:lnTo>
                            <a:lnTo>
                              <a:pt x="111" y="105"/>
                            </a:lnTo>
                            <a:lnTo>
                              <a:pt x="100" y="118"/>
                            </a:lnTo>
                            <a:lnTo>
                              <a:pt x="88" y="124"/>
                            </a:lnTo>
                            <a:lnTo>
                              <a:pt x="77" y="124"/>
                            </a:lnTo>
                            <a:lnTo>
                              <a:pt x="74" y="131"/>
                            </a:lnTo>
                            <a:lnTo>
                              <a:pt x="63" y="130"/>
                            </a:lnTo>
                            <a:lnTo>
                              <a:pt x="61" y="139"/>
                            </a:lnTo>
                            <a:lnTo>
                              <a:pt x="46" y="139"/>
                            </a:lnTo>
                            <a:lnTo>
                              <a:pt x="48" y="132"/>
                            </a:lnTo>
                            <a:lnTo>
                              <a:pt x="37" y="132"/>
                            </a:lnTo>
                            <a:lnTo>
                              <a:pt x="0" y="132"/>
                            </a:lnTo>
                            <a:lnTo>
                              <a:pt x="9" y="120"/>
                            </a:lnTo>
                            <a:lnTo>
                              <a:pt x="17" y="115"/>
                            </a:lnTo>
                            <a:lnTo>
                              <a:pt x="25" y="108"/>
                            </a:lnTo>
                            <a:lnTo>
                              <a:pt x="31" y="64"/>
                            </a:lnTo>
                            <a:lnTo>
                              <a:pt x="36" y="49"/>
                            </a:lnTo>
                            <a:lnTo>
                              <a:pt x="42" y="51"/>
                            </a:lnTo>
                            <a:lnTo>
                              <a:pt x="43" y="41"/>
                            </a:lnTo>
                            <a:lnTo>
                              <a:pt x="67" y="40"/>
                            </a:lnTo>
                            <a:lnTo>
                              <a:pt x="67" y="28"/>
                            </a:lnTo>
                            <a:lnTo>
                              <a:pt x="76" y="19"/>
                            </a:lnTo>
                            <a:lnTo>
                              <a:pt x="82" y="9"/>
                            </a:lnTo>
                            <a:lnTo>
                              <a:pt x="85" y="0"/>
                            </a:lnTo>
                            <a:lnTo>
                              <a:pt x="96" y="7"/>
                            </a:lnTo>
                            <a:lnTo>
                              <a:pt x="108" y="8"/>
                            </a:lnTo>
                            <a:lnTo>
                              <a:pt x="118" y="1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8" name="Freeform 190">
                        <a:extLst>
                          <a:ext uri="{FF2B5EF4-FFF2-40B4-BE49-F238E27FC236}">
                            <a16:creationId xmlns:a16="http://schemas.microsoft.com/office/drawing/2014/main" id="{D8AC04E3-EEC9-CD45-7D2D-360DCC68088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54" y="2319"/>
                        <a:ext cx="320" cy="359"/>
                      </a:xfrm>
                      <a:custGeom>
                        <a:avLst/>
                        <a:gdLst>
                          <a:gd name="T0" fmla="*/ 89 w 285"/>
                          <a:gd name="T1" fmla="*/ 41 h 320"/>
                          <a:gd name="T2" fmla="*/ 100 w 285"/>
                          <a:gd name="T3" fmla="*/ 52 h 320"/>
                          <a:gd name="T4" fmla="*/ 94 w 285"/>
                          <a:gd name="T5" fmla="*/ 65 h 320"/>
                          <a:gd name="T6" fmla="*/ 102 w 285"/>
                          <a:gd name="T7" fmla="*/ 70 h 320"/>
                          <a:gd name="T8" fmla="*/ 95 w 285"/>
                          <a:gd name="T9" fmla="*/ 95 h 320"/>
                          <a:gd name="T10" fmla="*/ 80 w 285"/>
                          <a:gd name="T11" fmla="*/ 96 h 320"/>
                          <a:gd name="T12" fmla="*/ 77 w 285"/>
                          <a:gd name="T13" fmla="*/ 107 h 320"/>
                          <a:gd name="T14" fmla="*/ 84 w 285"/>
                          <a:gd name="T15" fmla="*/ 113 h 320"/>
                          <a:gd name="T16" fmla="*/ 65 w 285"/>
                          <a:gd name="T17" fmla="*/ 129 h 320"/>
                          <a:gd name="T18" fmla="*/ 54 w 285"/>
                          <a:gd name="T19" fmla="*/ 142 h 320"/>
                          <a:gd name="T20" fmla="*/ 42 w 285"/>
                          <a:gd name="T21" fmla="*/ 148 h 320"/>
                          <a:gd name="T22" fmla="*/ 31 w 285"/>
                          <a:gd name="T23" fmla="*/ 148 h 320"/>
                          <a:gd name="T24" fmla="*/ 28 w 285"/>
                          <a:gd name="T25" fmla="*/ 156 h 320"/>
                          <a:gd name="T26" fmla="*/ 17 w 285"/>
                          <a:gd name="T27" fmla="*/ 154 h 320"/>
                          <a:gd name="T28" fmla="*/ 15 w 285"/>
                          <a:gd name="T29" fmla="*/ 163 h 320"/>
                          <a:gd name="T30" fmla="*/ 0 w 285"/>
                          <a:gd name="T31" fmla="*/ 163 h 320"/>
                          <a:gd name="T32" fmla="*/ 31 w 285"/>
                          <a:gd name="T33" fmla="*/ 200 h 320"/>
                          <a:gd name="T34" fmla="*/ 46 w 285"/>
                          <a:gd name="T35" fmla="*/ 209 h 320"/>
                          <a:gd name="T36" fmla="*/ 146 w 285"/>
                          <a:gd name="T37" fmla="*/ 289 h 320"/>
                          <a:gd name="T38" fmla="*/ 160 w 285"/>
                          <a:gd name="T39" fmla="*/ 295 h 320"/>
                          <a:gd name="T40" fmla="*/ 163 w 285"/>
                          <a:gd name="T41" fmla="*/ 319 h 320"/>
                          <a:gd name="T42" fmla="*/ 176 w 285"/>
                          <a:gd name="T43" fmla="*/ 316 h 320"/>
                          <a:gd name="T44" fmla="*/ 178 w 285"/>
                          <a:gd name="T45" fmla="*/ 309 h 320"/>
                          <a:gd name="T46" fmla="*/ 202 w 285"/>
                          <a:gd name="T47" fmla="*/ 307 h 320"/>
                          <a:gd name="T48" fmla="*/ 212 w 285"/>
                          <a:gd name="T49" fmla="*/ 296 h 320"/>
                          <a:gd name="T50" fmla="*/ 220 w 285"/>
                          <a:gd name="T51" fmla="*/ 291 h 320"/>
                          <a:gd name="T52" fmla="*/ 223 w 285"/>
                          <a:gd name="T53" fmla="*/ 282 h 320"/>
                          <a:gd name="T54" fmla="*/ 246 w 285"/>
                          <a:gd name="T55" fmla="*/ 274 h 320"/>
                          <a:gd name="T56" fmla="*/ 253 w 285"/>
                          <a:gd name="T57" fmla="*/ 264 h 320"/>
                          <a:gd name="T58" fmla="*/ 264 w 285"/>
                          <a:gd name="T59" fmla="*/ 254 h 320"/>
                          <a:gd name="T60" fmla="*/ 279 w 285"/>
                          <a:gd name="T61" fmla="*/ 248 h 320"/>
                          <a:gd name="T62" fmla="*/ 284 w 285"/>
                          <a:gd name="T63" fmla="*/ 241 h 320"/>
                          <a:gd name="T64" fmla="*/ 282 w 285"/>
                          <a:gd name="T65" fmla="*/ 227 h 320"/>
                          <a:gd name="T66" fmla="*/ 259 w 285"/>
                          <a:gd name="T67" fmla="*/ 223 h 320"/>
                          <a:gd name="T68" fmla="*/ 252 w 285"/>
                          <a:gd name="T69" fmla="*/ 216 h 320"/>
                          <a:gd name="T70" fmla="*/ 250 w 285"/>
                          <a:gd name="T71" fmla="*/ 198 h 320"/>
                          <a:gd name="T72" fmla="*/ 253 w 285"/>
                          <a:gd name="T73" fmla="*/ 102 h 320"/>
                          <a:gd name="T74" fmla="*/ 246 w 285"/>
                          <a:gd name="T75" fmla="*/ 101 h 320"/>
                          <a:gd name="T76" fmla="*/ 242 w 285"/>
                          <a:gd name="T77" fmla="*/ 85 h 320"/>
                          <a:gd name="T78" fmla="*/ 229 w 285"/>
                          <a:gd name="T79" fmla="*/ 80 h 320"/>
                          <a:gd name="T80" fmla="*/ 224 w 285"/>
                          <a:gd name="T81" fmla="*/ 63 h 320"/>
                          <a:gd name="T82" fmla="*/ 227 w 285"/>
                          <a:gd name="T83" fmla="*/ 48 h 320"/>
                          <a:gd name="T84" fmla="*/ 241 w 285"/>
                          <a:gd name="T85" fmla="*/ 44 h 320"/>
                          <a:gd name="T86" fmla="*/ 233 w 285"/>
                          <a:gd name="T87" fmla="*/ 33 h 320"/>
                          <a:gd name="T88" fmla="*/ 235 w 285"/>
                          <a:gd name="T89" fmla="*/ 21 h 320"/>
                          <a:gd name="T90" fmla="*/ 242 w 285"/>
                          <a:gd name="T91" fmla="*/ 21 h 320"/>
                          <a:gd name="T92" fmla="*/ 239 w 285"/>
                          <a:gd name="T93" fmla="*/ 3 h 320"/>
                          <a:gd name="T94" fmla="*/ 196 w 285"/>
                          <a:gd name="T95" fmla="*/ 0 h 320"/>
                          <a:gd name="T96" fmla="*/ 176 w 285"/>
                          <a:gd name="T97" fmla="*/ 3 h 320"/>
                          <a:gd name="T98" fmla="*/ 160 w 285"/>
                          <a:gd name="T99" fmla="*/ 8 h 320"/>
                          <a:gd name="T100" fmla="*/ 128 w 285"/>
                          <a:gd name="T101" fmla="*/ 11 h 320"/>
                          <a:gd name="T102" fmla="*/ 117 w 285"/>
                          <a:gd name="T103" fmla="*/ 21 h 320"/>
                          <a:gd name="T104" fmla="*/ 96 w 285"/>
                          <a:gd name="T105" fmla="*/ 25 h 320"/>
                          <a:gd name="T106" fmla="*/ 89 w 285"/>
                          <a:gd name="T107" fmla="*/ 41 h 3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285" h="320">
                            <a:moveTo>
                              <a:pt x="89" y="41"/>
                            </a:moveTo>
                            <a:lnTo>
                              <a:pt x="100" y="52"/>
                            </a:lnTo>
                            <a:lnTo>
                              <a:pt x="94" y="65"/>
                            </a:lnTo>
                            <a:lnTo>
                              <a:pt x="102" y="70"/>
                            </a:lnTo>
                            <a:lnTo>
                              <a:pt x="95" y="95"/>
                            </a:lnTo>
                            <a:lnTo>
                              <a:pt x="80" y="96"/>
                            </a:lnTo>
                            <a:lnTo>
                              <a:pt x="77" y="107"/>
                            </a:lnTo>
                            <a:lnTo>
                              <a:pt x="84" y="113"/>
                            </a:lnTo>
                            <a:lnTo>
                              <a:pt x="65" y="129"/>
                            </a:lnTo>
                            <a:lnTo>
                              <a:pt x="54" y="142"/>
                            </a:lnTo>
                            <a:lnTo>
                              <a:pt x="42" y="148"/>
                            </a:lnTo>
                            <a:lnTo>
                              <a:pt x="31" y="148"/>
                            </a:lnTo>
                            <a:lnTo>
                              <a:pt x="28" y="156"/>
                            </a:lnTo>
                            <a:lnTo>
                              <a:pt x="17" y="154"/>
                            </a:lnTo>
                            <a:lnTo>
                              <a:pt x="15" y="163"/>
                            </a:lnTo>
                            <a:lnTo>
                              <a:pt x="0" y="163"/>
                            </a:lnTo>
                            <a:lnTo>
                              <a:pt x="31" y="200"/>
                            </a:lnTo>
                            <a:lnTo>
                              <a:pt x="46" y="209"/>
                            </a:lnTo>
                            <a:lnTo>
                              <a:pt x="146" y="289"/>
                            </a:lnTo>
                            <a:lnTo>
                              <a:pt x="160" y="295"/>
                            </a:lnTo>
                            <a:lnTo>
                              <a:pt x="163" y="319"/>
                            </a:lnTo>
                            <a:lnTo>
                              <a:pt x="176" y="316"/>
                            </a:lnTo>
                            <a:lnTo>
                              <a:pt x="178" y="309"/>
                            </a:lnTo>
                            <a:lnTo>
                              <a:pt x="202" y="307"/>
                            </a:lnTo>
                            <a:lnTo>
                              <a:pt x="212" y="296"/>
                            </a:lnTo>
                            <a:lnTo>
                              <a:pt x="220" y="291"/>
                            </a:lnTo>
                            <a:lnTo>
                              <a:pt x="223" y="282"/>
                            </a:lnTo>
                            <a:lnTo>
                              <a:pt x="246" y="274"/>
                            </a:lnTo>
                            <a:lnTo>
                              <a:pt x="253" y="264"/>
                            </a:lnTo>
                            <a:lnTo>
                              <a:pt x="264" y="254"/>
                            </a:lnTo>
                            <a:lnTo>
                              <a:pt x="279" y="248"/>
                            </a:lnTo>
                            <a:lnTo>
                              <a:pt x="284" y="241"/>
                            </a:lnTo>
                            <a:lnTo>
                              <a:pt x="282" y="227"/>
                            </a:lnTo>
                            <a:lnTo>
                              <a:pt x="259" y="223"/>
                            </a:lnTo>
                            <a:lnTo>
                              <a:pt x="252" y="216"/>
                            </a:lnTo>
                            <a:lnTo>
                              <a:pt x="250" y="198"/>
                            </a:lnTo>
                            <a:lnTo>
                              <a:pt x="253" y="102"/>
                            </a:lnTo>
                            <a:lnTo>
                              <a:pt x="246" y="101"/>
                            </a:lnTo>
                            <a:lnTo>
                              <a:pt x="242" y="85"/>
                            </a:lnTo>
                            <a:lnTo>
                              <a:pt x="229" y="80"/>
                            </a:lnTo>
                            <a:lnTo>
                              <a:pt x="224" y="63"/>
                            </a:lnTo>
                            <a:lnTo>
                              <a:pt x="227" y="48"/>
                            </a:lnTo>
                            <a:lnTo>
                              <a:pt x="241" y="44"/>
                            </a:lnTo>
                            <a:lnTo>
                              <a:pt x="233" y="33"/>
                            </a:lnTo>
                            <a:lnTo>
                              <a:pt x="235" y="21"/>
                            </a:lnTo>
                            <a:lnTo>
                              <a:pt x="242" y="21"/>
                            </a:lnTo>
                            <a:lnTo>
                              <a:pt x="239" y="3"/>
                            </a:lnTo>
                            <a:lnTo>
                              <a:pt x="196" y="0"/>
                            </a:lnTo>
                            <a:lnTo>
                              <a:pt x="176" y="3"/>
                            </a:lnTo>
                            <a:lnTo>
                              <a:pt x="160" y="8"/>
                            </a:lnTo>
                            <a:lnTo>
                              <a:pt x="128" y="11"/>
                            </a:lnTo>
                            <a:lnTo>
                              <a:pt x="117" y="21"/>
                            </a:lnTo>
                            <a:lnTo>
                              <a:pt x="96" y="25"/>
                            </a:lnTo>
                            <a:lnTo>
                              <a:pt x="89" y="4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79" name="Freeform 191">
                        <a:extLst>
                          <a:ext uri="{FF2B5EF4-FFF2-40B4-BE49-F238E27FC236}">
                            <a16:creationId xmlns:a16="http://schemas.microsoft.com/office/drawing/2014/main" id="{1515931A-EBDB-8C7F-1E2E-527D51B50AA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6" y="2771"/>
                        <a:ext cx="154" cy="235"/>
                      </a:xfrm>
                      <a:custGeom>
                        <a:avLst/>
                        <a:gdLst>
                          <a:gd name="T0" fmla="*/ 0 w 138"/>
                          <a:gd name="T1" fmla="*/ 157 h 209"/>
                          <a:gd name="T2" fmla="*/ 26 w 138"/>
                          <a:gd name="T3" fmla="*/ 135 h 209"/>
                          <a:gd name="T4" fmla="*/ 35 w 138"/>
                          <a:gd name="T5" fmla="*/ 124 h 209"/>
                          <a:gd name="T6" fmla="*/ 47 w 138"/>
                          <a:gd name="T7" fmla="*/ 113 h 209"/>
                          <a:gd name="T8" fmla="*/ 63 w 138"/>
                          <a:gd name="T9" fmla="*/ 102 h 209"/>
                          <a:gd name="T10" fmla="*/ 72 w 138"/>
                          <a:gd name="T11" fmla="*/ 85 h 209"/>
                          <a:gd name="T12" fmla="*/ 79 w 138"/>
                          <a:gd name="T13" fmla="*/ 58 h 209"/>
                          <a:gd name="T14" fmla="*/ 83 w 138"/>
                          <a:gd name="T15" fmla="*/ 51 h 209"/>
                          <a:gd name="T16" fmla="*/ 92 w 138"/>
                          <a:gd name="T17" fmla="*/ 45 h 209"/>
                          <a:gd name="T18" fmla="*/ 94 w 138"/>
                          <a:gd name="T19" fmla="*/ 25 h 209"/>
                          <a:gd name="T20" fmla="*/ 91 w 138"/>
                          <a:gd name="T21" fmla="*/ 1 h 209"/>
                          <a:gd name="T22" fmla="*/ 97 w 138"/>
                          <a:gd name="T23" fmla="*/ 0 h 209"/>
                          <a:gd name="T24" fmla="*/ 100 w 138"/>
                          <a:gd name="T25" fmla="*/ 10 h 209"/>
                          <a:gd name="T26" fmla="*/ 104 w 138"/>
                          <a:gd name="T27" fmla="*/ 18 h 209"/>
                          <a:gd name="T28" fmla="*/ 111 w 138"/>
                          <a:gd name="T29" fmla="*/ 32 h 209"/>
                          <a:gd name="T30" fmla="*/ 111 w 138"/>
                          <a:gd name="T31" fmla="*/ 40 h 209"/>
                          <a:gd name="T32" fmla="*/ 105 w 138"/>
                          <a:gd name="T33" fmla="*/ 43 h 209"/>
                          <a:gd name="T34" fmla="*/ 108 w 138"/>
                          <a:gd name="T35" fmla="*/ 46 h 209"/>
                          <a:gd name="T36" fmla="*/ 111 w 138"/>
                          <a:gd name="T37" fmla="*/ 54 h 209"/>
                          <a:gd name="T38" fmla="*/ 116 w 138"/>
                          <a:gd name="T39" fmla="*/ 62 h 209"/>
                          <a:gd name="T40" fmla="*/ 115 w 138"/>
                          <a:gd name="T41" fmla="*/ 69 h 209"/>
                          <a:gd name="T42" fmla="*/ 108 w 138"/>
                          <a:gd name="T43" fmla="*/ 73 h 209"/>
                          <a:gd name="T44" fmla="*/ 109 w 138"/>
                          <a:gd name="T45" fmla="*/ 81 h 209"/>
                          <a:gd name="T46" fmla="*/ 120 w 138"/>
                          <a:gd name="T47" fmla="*/ 95 h 209"/>
                          <a:gd name="T48" fmla="*/ 128 w 138"/>
                          <a:gd name="T49" fmla="*/ 111 h 209"/>
                          <a:gd name="T50" fmla="*/ 121 w 138"/>
                          <a:gd name="T51" fmla="*/ 120 h 209"/>
                          <a:gd name="T52" fmla="*/ 115 w 138"/>
                          <a:gd name="T53" fmla="*/ 139 h 209"/>
                          <a:gd name="T54" fmla="*/ 125 w 138"/>
                          <a:gd name="T55" fmla="*/ 156 h 209"/>
                          <a:gd name="T56" fmla="*/ 132 w 138"/>
                          <a:gd name="T57" fmla="*/ 176 h 209"/>
                          <a:gd name="T58" fmla="*/ 137 w 138"/>
                          <a:gd name="T59" fmla="*/ 185 h 209"/>
                          <a:gd name="T60" fmla="*/ 92 w 138"/>
                          <a:gd name="T61" fmla="*/ 190 h 209"/>
                          <a:gd name="T62" fmla="*/ 69 w 138"/>
                          <a:gd name="T63" fmla="*/ 193 h 209"/>
                          <a:gd name="T64" fmla="*/ 60 w 138"/>
                          <a:gd name="T65" fmla="*/ 200 h 209"/>
                          <a:gd name="T66" fmla="*/ 60 w 138"/>
                          <a:gd name="T67" fmla="*/ 206 h 209"/>
                          <a:gd name="T68" fmla="*/ 40 w 138"/>
                          <a:gd name="T69" fmla="*/ 208 h 209"/>
                          <a:gd name="T70" fmla="*/ 37 w 138"/>
                          <a:gd name="T71" fmla="*/ 193 h 209"/>
                          <a:gd name="T72" fmla="*/ 44 w 138"/>
                          <a:gd name="T73" fmla="*/ 178 h 209"/>
                          <a:gd name="T74" fmla="*/ 37 w 138"/>
                          <a:gd name="T75" fmla="*/ 170 h 209"/>
                          <a:gd name="T76" fmla="*/ 22 w 138"/>
                          <a:gd name="T77" fmla="*/ 164 h 209"/>
                          <a:gd name="T78" fmla="*/ 0 w 138"/>
                          <a:gd name="T79" fmla="*/ 157 h 2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138" h="209">
                            <a:moveTo>
                              <a:pt x="0" y="157"/>
                            </a:moveTo>
                            <a:lnTo>
                              <a:pt x="26" y="135"/>
                            </a:lnTo>
                            <a:lnTo>
                              <a:pt x="35" y="124"/>
                            </a:lnTo>
                            <a:lnTo>
                              <a:pt x="47" y="113"/>
                            </a:lnTo>
                            <a:lnTo>
                              <a:pt x="63" y="102"/>
                            </a:lnTo>
                            <a:lnTo>
                              <a:pt x="72" y="85"/>
                            </a:lnTo>
                            <a:lnTo>
                              <a:pt x="79" y="58"/>
                            </a:lnTo>
                            <a:lnTo>
                              <a:pt x="83" y="51"/>
                            </a:lnTo>
                            <a:lnTo>
                              <a:pt x="92" y="45"/>
                            </a:lnTo>
                            <a:lnTo>
                              <a:pt x="94" y="25"/>
                            </a:lnTo>
                            <a:lnTo>
                              <a:pt x="91" y="1"/>
                            </a:lnTo>
                            <a:lnTo>
                              <a:pt x="97" y="0"/>
                            </a:lnTo>
                            <a:lnTo>
                              <a:pt x="100" y="10"/>
                            </a:lnTo>
                            <a:lnTo>
                              <a:pt x="104" y="18"/>
                            </a:lnTo>
                            <a:lnTo>
                              <a:pt x="111" y="32"/>
                            </a:lnTo>
                            <a:lnTo>
                              <a:pt x="111" y="40"/>
                            </a:lnTo>
                            <a:lnTo>
                              <a:pt x="105" y="43"/>
                            </a:lnTo>
                            <a:lnTo>
                              <a:pt x="108" y="46"/>
                            </a:lnTo>
                            <a:lnTo>
                              <a:pt x="111" y="54"/>
                            </a:lnTo>
                            <a:lnTo>
                              <a:pt x="116" y="62"/>
                            </a:lnTo>
                            <a:lnTo>
                              <a:pt x="115" y="69"/>
                            </a:lnTo>
                            <a:lnTo>
                              <a:pt x="108" y="73"/>
                            </a:lnTo>
                            <a:lnTo>
                              <a:pt x="109" y="81"/>
                            </a:lnTo>
                            <a:lnTo>
                              <a:pt x="120" y="95"/>
                            </a:lnTo>
                            <a:lnTo>
                              <a:pt x="128" y="111"/>
                            </a:lnTo>
                            <a:lnTo>
                              <a:pt x="121" y="120"/>
                            </a:lnTo>
                            <a:lnTo>
                              <a:pt x="115" y="139"/>
                            </a:lnTo>
                            <a:lnTo>
                              <a:pt x="125" y="156"/>
                            </a:lnTo>
                            <a:lnTo>
                              <a:pt x="132" y="176"/>
                            </a:lnTo>
                            <a:lnTo>
                              <a:pt x="137" y="185"/>
                            </a:lnTo>
                            <a:lnTo>
                              <a:pt x="92" y="190"/>
                            </a:lnTo>
                            <a:lnTo>
                              <a:pt x="69" y="193"/>
                            </a:lnTo>
                            <a:lnTo>
                              <a:pt x="60" y="200"/>
                            </a:lnTo>
                            <a:lnTo>
                              <a:pt x="60" y="206"/>
                            </a:lnTo>
                            <a:lnTo>
                              <a:pt x="40" y="208"/>
                            </a:lnTo>
                            <a:lnTo>
                              <a:pt x="37" y="193"/>
                            </a:lnTo>
                            <a:lnTo>
                              <a:pt x="44" y="178"/>
                            </a:lnTo>
                            <a:lnTo>
                              <a:pt x="37" y="170"/>
                            </a:lnTo>
                            <a:lnTo>
                              <a:pt x="22" y="164"/>
                            </a:lnTo>
                            <a:lnTo>
                              <a:pt x="0" y="157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0" name="Freeform 192">
                        <a:extLst>
                          <a:ext uri="{FF2B5EF4-FFF2-40B4-BE49-F238E27FC236}">
                            <a16:creationId xmlns:a16="http://schemas.microsoft.com/office/drawing/2014/main" id="{C5CDFD6C-6A11-A863-9B08-04AE595B9CF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40" y="1951"/>
                        <a:ext cx="594" cy="302"/>
                      </a:xfrm>
                      <a:custGeom>
                        <a:avLst/>
                        <a:gdLst>
                          <a:gd name="T0" fmla="*/ 516 w 531"/>
                          <a:gd name="T1" fmla="*/ 78 h 270"/>
                          <a:gd name="T2" fmla="*/ 486 w 531"/>
                          <a:gd name="T3" fmla="*/ 58 h 270"/>
                          <a:gd name="T4" fmla="*/ 449 w 531"/>
                          <a:gd name="T5" fmla="*/ 16 h 270"/>
                          <a:gd name="T6" fmla="*/ 408 w 531"/>
                          <a:gd name="T7" fmla="*/ 25 h 270"/>
                          <a:gd name="T8" fmla="*/ 391 w 531"/>
                          <a:gd name="T9" fmla="*/ 11 h 270"/>
                          <a:gd name="T10" fmla="*/ 351 w 531"/>
                          <a:gd name="T11" fmla="*/ 5 h 270"/>
                          <a:gd name="T12" fmla="*/ 294 w 531"/>
                          <a:gd name="T13" fmla="*/ 7 h 270"/>
                          <a:gd name="T14" fmla="*/ 265 w 531"/>
                          <a:gd name="T15" fmla="*/ 3 h 270"/>
                          <a:gd name="T16" fmla="*/ 252 w 531"/>
                          <a:gd name="T17" fmla="*/ 32 h 270"/>
                          <a:gd name="T18" fmla="*/ 250 w 531"/>
                          <a:gd name="T19" fmla="*/ 34 h 270"/>
                          <a:gd name="T20" fmla="*/ 247 w 531"/>
                          <a:gd name="T21" fmla="*/ 36 h 270"/>
                          <a:gd name="T22" fmla="*/ 244 w 531"/>
                          <a:gd name="T23" fmla="*/ 37 h 270"/>
                          <a:gd name="T24" fmla="*/ 242 w 531"/>
                          <a:gd name="T25" fmla="*/ 39 h 270"/>
                          <a:gd name="T26" fmla="*/ 239 w 531"/>
                          <a:gd name="T27" fmla="*/ 40 h 270"/>
                          <a:gd name="T28" fmla="*/ 237 w 531"/>
                          <a:gd name="T29" fmla="*/ 40 h 270"/>
                          <a:gd name="T30" fmla="*/ 237 w 531"/>
                          <a:gd name="T31" fmla="*/ 43 h 270"/>
                          <a:gd name="T32" fmla="*/ 238 w 531"/>
                          <a:gd name="T33" fmla="*/ 47 h 270"/>
                          <a:gd name="T34" fmla="*/ 240 w 531"/>
                          <a:gd name="T35" fmla="*/ 52 h 270"/>
                          <a:gd name="T36" fmla="*/ 242 w 531"/>
                          <a:gd name="T37" fmla="*/ 56 h 270"/>
                          <a:gd name="T38" fmla="*/ 236 w 531"/>
                          <a:gd name="T39" fmla="*/ 67 h 270"/>
                          <a:gd name="T40" fmla="*/ 196 w 531"/>
                          <a:gd name="T41" fmla="*/ 47 h 270"/>
                          <a:gd name="T42" fmla="*/ 164 w 531"/>
                          <a:gd name="T43" fmla="*/ 44 h 270"/>
                          <a:gd name="T44" fmla="*/ 130 w 531"/>
                          <a:gd name="T45" fmla="*/ 12 h 270"/>
                          <a:gd name="T46" fmla="*/ 85 w 531"/>
                          <a:gd name="T47" fmla="*/ 7 h 270"/>
                          <a:gd name="T48" fmla="*/ 59 w 531"/>
                          <a:gd name="T49" fmla="*/ 25 h 270"/>
                          <a:gd name="T50" fmla="*/ 20 w 531"/>
                          <a:gd name="T51" fmla="*/ 34 h 270"/>
                          <a:gd name="T52" fmla="*/ 7 w 531"/>
                          <a:gd name="T53" fmla="*/ 74 h 270"/>
                          <a:gd name="T54" fmla="*/ 25 w 531"/>
                          <a:gd name="T55" fmla="*/ 104 h 270"/>
                          <a:gd name="T56" fmla="*/ 6 w 531"/>
                          <a:gd name="T57" fmla="*/ 145 h 270"/>
                          <a:gd name="T58" fmla="*/ 43 w 531"/>
                          <a:gd name="T59" fmla="*/ 145 h 270"/>
                          <a:gd name="T60" fmla="*/ 59 w 531"/>
                          <a:gd name="T61" fmla="*/ 144 h 270"/>
                          <a:gd name="T62" fmla="*/ 59 w 531"/>
                          <a:gd name="T63" fmla="*/ 171 h 270"/>
                          <a:gd name="T64" fmla="*/ 31 w 531"/>
                          <a:gd name="T65" fmla="*/ 178 h 270"/>
                          <a:gd name="T66" fmla="*/ 19 w 531"/>
                          <a:gd name="T67" fmla="*/ 190 h 270"/>
                          <a:gd name="T68" fmla="*/ 26 w 531"/>
                          <a:gd name="T69" fmla="*/ 215 h 270"/>
                          <a:gd name="T70" fmla="*/ 54 w 531"/>
                          <a:gd name="T71" fmla="*/ 240 h 270"/>
                          <a:gd name="T72" fmla="*/ 75 w 531"/>
                          <a:gd name="T73" fmla="*/ 228 h 270"/>
                          <a:gd name="T74" fmla="*/ 93 w 531"/>
                          <a:gd name="T75" fmla="*/ 242 h 270"/>
                          <a:gd name="T76" fmla="*/ 105 w 531"/>
                          <a:gd name="T77" fmla="*/ 256 h 270"/>
                          <a:gd name="T78" fmla="*/ 130 w 531"/>
                          <a:gd name="T79" fmla="*/ 189 h 270"/>
                          <a:gd name="T80" fmla="*/ 174 w 531"/>
                          <a:gd name="T81" fmla="*/ 161 h 270"/>
                          <a:gd name="T82" fmla="*/ 202 w 531"/>
                          <a:gd name="T83" fmla="*/ 145 h 270"/>
                          <a:gd name="T84" fmla="*/ 210 w 531"/>
                          <a:gd name="T85" fmla="*/ 178 h 270"/>
                          <a:gd name="T86" fmla="*/ 214 w 531"/>
                          <a:gd name="T87" fmla="*/ 201 h 270"/>
                          <a:gd name="T88" fmla="*/ 237 w 531"/>
                          <a:gd name="T89" fmla="*/ 209 h 270"/>
                          <a:gd name="T90" fmla="*/ 269 w 531"/>
                          <a:gd name="T91" fmla="*/ 218 h 270"/>
                          <a:gd name="T92" fmla="*/ 275 w 531"/>
                          <a:gd name="T93" fmla="*/ 253 h 270"/>
                          <a:gd name="T94" fmla="*/ 302 w 531"/>
                          <a:gd name="T95" fmla="*/ 269 h 270"/>
                          <a:gd name="T96" fmla="*/ 354 w 531"/>
                          <a:gd name="T97" fmla="*/ 244 h 270"/>
                          <a:gd name="T98" fmla="*/ 347 w 531"/>
                          <a:gd name="T99" fmla="*/ 226 h 270"/>
                          <a:gd name="T100" fmla="*/ 323 w 531"/>
                          <a:gd name="T101" fmla="*/ 217 h 270"/>
                          <a:gd name="T102" fmla="*/ 328 w 531"/>
                          <a:gd name="T103" fmla="*/ 199 h 270"/>
                          <a:gd name="T104" fmla="*/ 338 w 531"/>
                          <a:gd name="T105" fmla="*/ 186 h 270"/>
                          <a:gd name="T106" fmla="*/ 357 w 531"/>
                          <a:gd name="T107" fmla="*/ 189 h 270"/>
                          <a:gd name="T108" fmla="*/ 387 w 531"/>
                          <a:gd name="T109" fmla="*/ 193 h 270"/>
                          <a:gd name="T110" fmla="*/ 437 w 531"/>
                          <a:gd name="T111" fmla="*/ 189 h 270"/>
                          <a:gd name="T112" fmla="*/ 459 w 531"/>
                          <a:gd name="T113" fmla="*/ 195 h 270"/>
                          <a:gd name="T114" fmla="*/ 475 w 531"/>
                          <a:gd name="T115" fmla="*/ 167 h 270"/>
                          <a:gd name="T116" fmla="*/ 499 w 531"/>
                          <a:gd name="T117" fmla="*/ 140 h 270"/>
                          <a:gd name="T118" fmla="*/ 517 w 531"/>
                          <a:gd name="T119" fmla="*/ 130 h 270"/>
                          <a:gd name="T120" fmla="*/ 530 w 531"/>
                          <a:gd name="T121" fmla="*/ 113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  <a:cxn ang="0">
                            <a:pos x="T120" y="T121"/>
                          </a:cxn>
                        </a:cxnLst>
                        <a:rect l="0" t="0" r="r" b="b"/>
                        <a:pathLst>
                          <a:path w="531" h="270">
                            <a:moveTo>
                              <a:pt x="530" y="113"/>
                            </a:moveTo>
                            <a:lnTo>
                              <a:pt x="516" y="78"/>
                            </a:lnTo>
                            <a:lnTo>
                              <a:pt x="494" y="69"/>
                            </a:lnTo>
                            <a:lnTo>
                              <a:pt x="486" y="58"/>
                            </a:lnTo>
                            <a:lnTo>
                              <a:pt x="471" y="57"/>
                            </a:lnTo>
                            <a:lnTo>
                              <a:pt x="449" y="16"/>
                            </a:lnTo>
                            <a:lnTo>
                              <a:pt x="431" y="16"/>
                            </a:lnTo>
                            <a:lnTo>
                              <a:pt x="408" y="25"/>
                            </a:lnTo>
                            <a:lnTo>
                              <a:pt x="393" y="23"/>
                            </a:lnTo>
                            <a:lnTo>
                              <a:pt x="391" y="11"/>
                            </a:lnTo>
                            <a:lnTo>
                              <a:pt x="379" y="0"/>
                            </a:lnTo>
                            <a:lnTo>
                              <a:pt x="351" y="5"/>
                            </a:lnTo>
                            <a:lnTo>
                              <a:pt x="330" y="10"/>
                            </a:lnTo>
                            <a:lnTo>
                              <a:pt x="294" y="7"/>
                            </a:lnTo>
                            <a:lnTo>
                              <a:pt x="275" y="2"/>
                            </a:lnTo>
                            <a:lnTo>
                              <a:pt x="265" y="3"/>
                            </a:lnTo>
                            <a:lnTo>
                              <a:pt x="269" y="25"/>
                            </a:lnTo>
                            <a:lnTo>
                              <a:pt x="252" y="32"/>
                            </a:lnTo>
                            <a:lnTo>
                              <a:pt x="251" y="33"/>
                            </a:lnTo>
                            <a:lnTo>
                              <a:pt x="250" y="34"/>
                            </a:lnTo>
                            <a:lnTo>
                              <a:pt x="248" y="35"/>
                            </a:lnTo>
                            <a:lnTo>
                              <a:pt x="247" y="36"/>
                            </a:lnTo>
                            <a:lnTo>
                              <a:pt x="246" y="36"/>
                            </a:lnTo>
                            <a:lnTo>
                              <a:pt x="244" y="37"/>
                            </a:lnTo>
                            <a:lnTo>
                              <a:pt x="243" y="38"/>
                            </a:lnTo>
                            <a:lnTo>
                              <a:pt x="242" y="39"/>
                            </a:lnTo>
                            <a:lnTo>
                              <a:pt x="240" y="40"/>
                            </a:lnTo>
                            <a:lnTo>
                              <a:pt x="239" y="40"/>
                            </a:lnTo>
                            <a:lnTo>
                              <a:pt x="238" y="40"/>
                            </a:lnTo>
                            <a:lnTo>
                              <a:pt x="237" y="40"/>
                            </a:lnTo>
                            <a:lnTo>
                              <a:pt x="237" y="41"/>
                            </a:lnTo>
                            <a:lnTo>
                              <a:pt x="237" y="43"/>
                            </a:lnTo>
                            <a:lnTo>
                              <a:pt x="237" y="45"/>
                            </a:lnTo>
                            <a:lnTo>
                              <a:pt x="238" y="47"/>
                            </a:lnTo>
                            <a:lnTo>
                              <a:pt x="239" y="50"/>
                            </a:lnTo>
                            <a:lnTo>
                              <a:pt x="240" y="52"/>
                            </a:lnTo>
                            <a:lnTo>
                              <a:pt x="241" y="54"/>
                            </a:lnTo>
                            <a:lnTo>
                              <a:pt x="242" y="56"/>
                            </a:lnTo>
                            <a:lnTo>
                              <a:pt x="243" y="58"/>
                            </a:lnTo>
                            <a:lnTo>
                              <a:pt x="236" y="67"/>
                            </a:lnTo>
                            <a:lnTo>
                              <a:pt x="222" y="62"/>
                            </a:lnTo>
                            <a:lnTo>
                              <a:pt x="196" y="47"/>
                            </a:lnTo>
                            <a:lnTo>
                              <a:pt x="177" y="49"/>
                            </a:lnTo>
                            <a:lnTo>
                              <a:pt x="164" y="44"/>
                            </a:lnTo>
                            <a:lnTo>
                              <a:pt x="165" y="35"/>
                            </a:lnTo>
                            <a:lnTo>
                              <a:pt x="130" y="12"/>
                            </a:lnTo>
                            <a:lnTo>
                              <a:pt x="107" y="11"/>
                            </a:lnTo>
                            <a:lnTo>
                              <a:pt x="85" y="7"/>
                            </a:lnTo>
                            <a:lnTo>
                              <a:pt x="66" y="12"/>
                            </a:lnTo>
                            <a:lnTo>
                              <a:pt x="59" y="25"/>
                            </a:lnTo>
                            <a:lnTo>
                              <a:pt x="44" y="7"/>
                            </a:lnTo>
                            <a:lnTo>
                              <a:pt x="20" y="34"/>
                            </a:lnTo>
                            <a:lnTo>
                              <a:pt x="0" y="58"/>
                            </a:lnTo>
                            <a:lnTo>
                              <a:pt x="7" y="74"/>
                            </a:lnTo>
                            <a:lnTo>
                              <a:pt x="24" y="85"/>
                            </a:lnTo>
                            <a:lnTo>
                              <a:pt x="25" y="104"/>
                            </a:lnTo>
                            <a:lnTo>
                              <a:pt x="12" y="118"/>
                            </a:lnTo>
                            <a:lnTo>
                              <a:pt x="6" y="145"/>
                            </a:lnTo>
                            <a:lnTo>
                              <a:pt x="25" y="140"/>
                            </a:lnTo>
                            <a:lnTo>
                              <a:pt x="43" y="145"/>
                            </a:lnTo>
                            <a:lnTo>
                              <a:pt x="48" y="138"/>
                            </a:lnTo>
                            <a:lnTo>
                              <a:pt x="59" y="144"/>
                            </a:lnTo>
                            <a:lnTo>
                              <a:pt x="54" y="162"/>
                            </a:lnTo>
                            <a:lnTo>
                              <a:pt x="59" y="171"/>
                            </a:lnTo>
                            <a:lnTo>
                              <a:pt x="38" y="171"/>
                            </a:lnTo>
                            <a:lnTo>
                              <a:pt x="31" y="178"/>
                            </a:lnTo>
                            <a:lnTo>
                              <a:pt x="30" y="189"/>
                            </a:lnTo>
                            <a:lnTo>
                              <a:pt x="19" y="190"/>
                            </a:lnTo>
                            <a:lnTo>
                              <a:pt x="20" y="200"/>
                            </a:lnTo>
                            <a:lnTo>
                              <a:pt x="26" y="215"/>
                            </a:lnTo>
                            <a:lnTo>
                              <a:pt x="48" y="215"/>
                            </a:lnTo>
                            <a:lnTo>
                              <a:pt x="54" y="240"/>
                            </a:lnTo>
                            <a:lnTo>
                              <a:pt x="59" y="226"/>
                            </a:lnTo>
                            <a:lnTo>
                              <a:pt x="75" y="228"/>
                            </a:lnTo>
                            <a:lnTo>
                              <a:pt x="80" y="248"/>
                            </a:lnTo>
                            <a:lnTo>
                              <a:pt x="93" y="242"/>
                            </a:lnTo>
                            <a:lnTo>
                              <a:pt x="105" y="247"/>
                            </a:lnTo>
                            <a:lnTo>
                              <a:pt x="105" y="256"/>
                            </a:lnTo>
                            <a:lnTo>
                              <a:pt x="119" y="261"/>
                            </a:lnTo>
                            <a:lnTo>
                              <a:pt x="130" y="189"/>
                            </a:lnTo>
                            <a:lnTo>
                              <a:pt x="160" y="164"/>
                            </a:lnTo>
                            <a:lnTo>
                              <a:pt x="174" y="161"/>
                            </a:lnTo>
                            <a:lnTo>
                              <a:pt x="174" y="145"/>
                            </a:lnTo>
                            <a:lnTo>
                              <a:pt x="202" y="145"/>
                            </a:lnTo>
                            <a:lnTo>
                              <a:pt x="202" y="167"/>
                            </a:lnTo>
                            <a:lnTo>
                              <a:pt x="210" y="178"/>
                            </a:lnTo>
                            <a:lnTo>
                              <a:pt x="204" y="184"/>
                            </a:lnTo>
                            <a:lnTo>
                              <a:pt x="214" y="201"/>
                            </a:lnTo>
                            <a:lnTo>
                              <a:pt x="219" y="214"/>
                            </a:lnTo>
                            <a:lnTo>
                              <a:pt x="237" y="209"/>
                            </a:lnTo>
                            <a:lnTo>
                              <a:pt x="254" y="211"/>
                            </a:lnTo>
                            <a:lnTo>
                              <a:pt x="269" y="218"/>
                            </a:lnTo>
                            <a:lnTo>
                              <a:pt x="270" y="240"/>
                            </a:lnTo>
                            <a:lnTo>
                              <a:pt x="275" y="253"/>
                            </a:lnTo>
                            <a:lnTo>
                              <a:pt x="295" y="263"/>
                            </a:lnTo>
                            <a:lnTo>
                              <a:pt x="302" y="269"/>
                            </a:lnTo>
                            <a:lnTo>
                              <a:pt x="320" y="256"/>
                            </a:lnTo>
                            <a:lnTo>
                              <a:pt x="354" y="244"/>
                            </a:lnTo>
                            <a:lnTo>
                              <a:pt x="359" y="237"/>
                            </a:lnTo>
                            <a:lnTo>
                              <a:pt x="347" y="226"/>
                            </a:lnTo>
                            <a:lnTo>
                              <a:pt x="335" y="228"/>
                            </a:lnTo>
                            <a:lnTo>
                              <a:pt x="323" y="217"/>
                            </a:lnTo>
                            <a:lnTo>
                              <a:pt x="330" y="207"/>
                            </a:lnTo>
                            <a:lnTo>
                              <a:pt x="328" y="199"/>
                            </a:lnTo>
                            <a:lnTo>
                              <a:pt x="328" y="195"/>
                            </a:lnTo>
                            <a:lnTo>
                              <a:pt x="338" y="186"/>
                            </a:lnTo>
                            <a:lnTo>
                              <a:pt x="351" y="200"/>
                            </a:lnTo>
                            <a:lnTo>
                              <a:pt x="357" y="189"/>
                            </a:lnTo>
                            <a:lnTo>
                              <a:pt x="376" y="184"/>
                            </a:lnTo>
                            <a:lnTo>
                              <a:pt x="387" y="193"/>
                            </a:lnTo>
                            <a:lnTo>
                              <a:pt x="417" y="189"/>
                            </a:lnTo>
                            <a:lnTo>
                              <a:pt x="437" y="189"/>
                            </a:lnTo>
                            <a:lnTo>
                              <a:pt x="453" y="203"/>
                            </a:lnTo>
                            <a:lnTo>
                              <a:pt x="459" y="195"/>
                            </a:lnTo>
                            <a:lnTo>
                              <a:pt x="460" y="175"/>
                            </a:lnTo>
                            <a:lnTo>
                              <a:pt x="475" y="167"/>
                            </a:lnTo>
                            <a:lnTo>
                              <a:pt x="493" y="173"/>
                            </a:lnTo>
                            <a:lnTo>
                              <a:pt x="499" y="140"/>
                            </a:lnTo>
                            <a:lnTo>
                              <a:pt x="505" y="133"/>
                            </a:lnTo>
                            <a:lnTo>
                              <a:pt x="517" y="130"/>
                            </a:lnTo>
                            <a:lnTo>
                              <a:pt x="521" y="119"/>
                            </a:lnTo>
                            <a:lnTo>
                              <a:pt x="530" y="11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1" name="Freeform 193">
                        <a:extLst>
                          <a:ext uri="{FF2B5EF4-FFF2-40B4-BE49-F238E27FC236}">
                            <a16:creationId xmlns:a16="http://schemas.microsoft.com/office/drawing/2014/main" id="{65AD63DB-995B-B69C-8BFB-E74C1FFE5E0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77" y="2157"/>
                        <a:ext cx="169" cy="126"/>
                      </a:xfrm>
                      <a:custGeom>
                        <a:avLst/>
                        <a:gdLst>
                          <a:gd name="T0" fmla="*/ 144 w 169"/>
                          <a:gd name="T1" fmla="*/ 21 h 126"/>
                          <a:gd name="T2" fmla="*/ 134 w 169"/>
                          <a:gd name="T3" fmla="*/ 33 h 126"/>
                          <a:gd name="T4" fmla="*/ 144 w 169"/>
                          <a:gd name="T5" fmla="*/ 42 h 126"/>
                          <a:gd name="T6" fmla="*/ 143 w 169"/>
                          <a:gd name="T7" fmla="*/ 87 h 126"/>
                          <a:gd name="T8" fmla="*/ 130 w 169"/>
                          <a:gd name="T9" fmla="*/ 91 h 126"/>
                          <a:gd name="T10" fmla="*/ 124 w 169"/>
                          <a:gd name="T11" fmla="*/ 102 h 126"/>
                          <a:gd name="T12" fmla="*/ 97 w 169"/>
                          <a:gd name="T13" fmla="*/ 108 h 126"/>
                          <a:gd name="T14" fmla="*/ 98 w 169"/>
                          <a:gd name="T15" fmla="*/ 117 h 126"/>
                          <a:gd name="T16" fmla="*/ 91 w 169"/>
                          <a:gd name="T17" fmla="*/ 126 h 126"/>
                          <a:gd name="T18" fmla="*/ 76 w 169"/>
                          <a:gd name="T19" fmla="*/ 85 h 126"/>
                          <a:gd name="T20" fmla="*/ 57 w 169"/>
                          <a:gd name="T21" fmla="*/ 99 h 126"/>
                          <a:gd name="T22" fmla="*/ 40 w 169"/>
                          <a:gd name="T23" fmla="*/ 101 h 126"/>
                          <a:gd name="T24" fmla="*/ 0 w 169"/>
                          <a:gd name="T25" fmla="*/ 96 h 126"/>
                          <a:gd name="T26" fmla="*/ 20 w 169"/>
                          <a:gd name="T27" fmla="*/ 81 h 126"/>
                          <a:gd name="T28" fmla="*/ 58 w 169"/>
                          <a:gd name="T29" fmla="*/ 68 h 126"/>
                          <a:gd name="T30" fmla="*/ 64 w 169"/>
                          <a:gd name="T31" fmla="*/ 60 h 126"/>
                          <a:gd name="T32" fmla="*/ 50 w 169"/>
                          <a:gd name="T33" fmla="*/ 47 h 126"/>
                          <a:gd name="T34" fmla="*/ 37 w 169"/>
                          <a:gd name="T35" fmla="*/ 50 h 126"/>
                          <a:gd name="T36" fmla="*/ 23 w 169"/>
                          <a:gd name="T37" fmla="*/ 38 h 126"/>
                          <a:gd name="T38" fmla="*/ 31 w 169"/>
                          <a:gd name="T39" fmla="*/ 27 h 126"/>
                          <a:gd name="T40" fmla="*/ 29 w 169"/>
                          <a:gd name="T41" fmla="*/ 12 h 126"/>
                          <a:gd name="T42" fmla="*/ 40 w 169"/>
                          <a:gd name="T43" fmla="*/ 3 h 126"/>
                          <a:gd name="T44" fmla="*/ 55 w 169"/>
                          <a:gd name="T45" fmla="*/ 18 h 126"/>
                          <a:gd name="T46" fmla="*/ 62 w 169"/>
                          <a:gd name="T47" fmla="*/ 6 h 126"/>
                          <a:gd name="T48" fmla="*/ 83 w 169"/>
                          <a:gd name="T49" fmla="*/ 0 h 126"/>
                          <a:gd name="T50" fmla="*/ 95 w 169"/>
                          <a:gd name="T51" fmla="*/ 10 h 126"/>
                          <a:gd name="T52" fmla="*/ 129 w 169"/>
                          <a:gd name="T53" fmla="*/ 6 h 126"/>
                          <a:gd name="T54" fmla="*/ 151 w 169"/>
                          <a:gd name="T55" fmla="*/ 7 h 126"/>
                          <a:gd name="T56" fmla="*/ 169 w 169"/>
                          <a:gd name="T57" fmla="*/ 22 h 1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</a:cxnLst>
                        <a:rect l="0" t="0" r="r" b="b"/>
                        <a:pathLst>
                          <a:path w="169" h="126">
                            <a:moveTo>
                              <a:pt x="144" y="21"/>
                            </a:moveTo>
                            <a:lnTo>
                              <a:pt x="134" y="33"/>
                            </a:lnTo>
                            <a:lnTo>
                              <a:pt x="144" y="42"/>
                            </a:lnTo>
                            <a:lnTo>
                              <a:pt x="143" y="87"/>
                            </a:lnTo>
                            <a:lnTo>
                              <a:pt x="130" y="91"/>
                            </a:lnTo>
                            <a:lnTo>
                              <a:pt x="124" y="102"/>
                            </a:lnTo>
                            <a:lnTo>
                              <a:pt x="97" y="108"/>
                            </a:lnTo>
                            <a:lnTo>
                              <a:pt x="98" y="117"/>
                            </a:lnTo>
                            <a:lnTo>
                              <a:pt x="91" y="126"/>
                            </a:lnTo>
                            <a:lnTo>
                              <a:pt x="76" y="85"/>
                            </a:lnTo>
                            <a:lnTo>
                              <a:pt x="57" y="99"/>
                            </a:lnTo>
                            <a:lnTo>
                              <a:pt x="40" y="101"/>
                            </a:lnTo>
                            <a:lnTo>
                              <a:pt x="0" y="96"/>
                            </a:lnTo>
                            <a:lnTo>
                              <a:pt x="20" y="81"/>
                            </a:lnTo>
                            <a:lnTo>
                              <a:pt x="58" y="68"/>
                            </a:lnTo>
                            <a:lnTo>
                              <a:pt x="64" y="60"/>
                            </a:lnTo>
                            <a:lnTo>
                              <a:pt x="50" y="47"/>
                            </a:lnTo>
                            <a:lnTo>
                              <a:pt x="37" y="50"/>
                            </a:lnTo>
                            <a:lnTo>
                              <a:pt x="23" y="38"/>
                            </a:lnTo>
                            <a:lnTo>
                              <a:pt x="31" y="27"/>
                            </a:lnTo>
                            <a:lnTo>
                              <a:pt x="29" y="12"/>
                            </a:lnTo>
                            <a:lnTo>
                              <a:pt x="40" y="3"/>
                            </a:lnTo>
                            <a:lnTo>
                              <a:pt x="55" y="18"/>
                            </a:lnTo>
                            <a:lnTo>
                              <a:pt x="62" y="6"/>
                            </a:lnTo>
                            <a:lnTo>
                              <a:pt x="83" y="0"/>
                            </a:lnTo>
                            <a:lnTo>
                              <a:pt x="95" y="10"/>
                            </a:lnTo>
                            <a:lnTo>
                              <a:pt x="129" y="6"/>
                            </a:lnTo>
                            <a:lnTo>
                              <a:pt x="151" y="7"/>
                            </a:lnTo>
                            <a:lnTo>
                              <a:pt x="169" y="2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2" name="Freeform 194">
                        <a:extLst>
                          <a:ext uri="{FF2B5EF4-FFF2-40B4-BE49-F238E27FC236}">
                            <a16:creationId xmlns:a16="http://schemas.microsoft.com/office/drawing/2014/main" id="{7CC3C048-A73F-970E-D6DF-03697732D6E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79" y="2151"/>
                        <a:ext cx="100" cy="73"/>
                      </a:xfrm>
                      <a:custGeom>
                        <a:avLst/>
                        <a:gdLst>
                          <a:gd name="T0" fmla="*/ 0 w 90"/>
                          <a:gd name="T1" fmla="*/ 18 h 65"/>
                          <a:gd name="T2" fmla="*/ 32 w 90"/>
                          <a:gd name="T3" fmla="*/ 0 h 65"/>
                          <a:gd name="T4" fmla="*/ 50 w 90"/>
                          <a:gd name="T5" fmla="*/ 9 h 65"/>
                          <a:gd name="T6" fmla="*/ 62 w 90"/>
                          <a:gd name="T7" fmla="*/ 9 h 65"/>
                          <a:gd name="T8" fmla="*/ 74 w 90"/>
                          <a:gd name="T9" fmla="*/ 21 h 65"/>
                          <a:gd name="T10" fmla="*/ 89 w 90"/>
                          <a:gd name="T11" fmla="*/ 37 h 65"/>
                          <a:gd name="T12" fmla="*/ 80 w 90"/>
                          <a:gd name="T13" fmla="*/ 55 h 65"/>
                          <a:gd name="T14" fmla="*/ 64 w 90"/>
                          <a:gd name="T15" fmla="*/ 62 h 65"/>
                          <a:gd name="T16" fmla="*/ 45 w 90"/>
                          <a:gd name="T17" fmla="*/ 64 h 65"/>
                          <a:gd name="T18" fmla="*/ 42 w 90"/>
                          <a:gd name="T19" fmla="*/ 50 h 65"/>
                          <a:gd name="T20" fmla="*/ 35 w 90"/>
                          <a:gd name="T21" fmla="*/ 37 h 65"/>
                          <a:gd name="T22" fmla="*/ 15 w 90"/>
                          <a:gd name="T23" fmla="*/ 31 h 65"/>
                          <a:gd name="T24" fmla="*/ 0 w 90"/>
                          <a:gd name="T25" fmla="*/ 18 h 6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90" h="65">
                            <a:moveTo>
                              <a:pt x="0" y="18"/>
                            </a:moveTo>
                            <a:lnTo>
                              <a:pt x="32" y="0"/>
                            </a:lnTo>
                            <a:lnTo>
                              <a:pt x="50" y="9"/>
                            </a:lnTo>
                            <a:lnTo>
                              <a:pt x="62" y="9"/>
                            </a:lnTo>
                            <a:lnTo>
                              <a:pt x="74" y="21"/>
                            </a:lnTo>
                            <a:lnTo>
                              <a:pt x="89" y="37"/>
                            </a:lnTo>
                            <a:lnTo>
                              <a:pt x="80" y="55"/>
                            </a:lnTo>
                            <a:lnTo>
                              <a:pt x="64" y="62"/>
                            </a:lnTo>
                            <a:lnTo>
                              <a:pt x="45" y="64"/>
                            </a:lnTo>
                            <a:lnTo>
                              <a:pt x="42" y="50"/>
                            </a:lnTo>
                            <a:lnTo>
                              <a:pt x="35" y="37"/>
                            </a:lnTo>
                            <a:lnTo>
                              <a:pt x="15" y="31"/>
                            </a:lnTo>
                            <a:lnTo>
                              <a:pt x="0" y="1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3" name="Freeform 195">
                        <a:extLst>
                          <a:ext uri="{FF2B5EF4-FFF2-40B4-BE49-F238E27FC236}">
                            <a16:creationId xmlns:a16="http://schemas.microsoft.com/office/drawing/2014/main" id="{680C710C-FA4B-246C-3A65-915A7989742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93" y="2836"/>
                        <a:ext cx="81" cy="155"/>
                      </a:xfrm>
                      <a:custGeom>
                        <a:avLst/>
                        <a:gdLst>
                          <a:gd name="T0" fmla="*/ 46 w 73"/>
                          <a:gd name="T1" fmla="*/ 46 h 138"/>
                          <a:gd name="T2" fmla="*/ 25 w 73"/>
                          <a:gd name="T3" fmla="*/ 35 h 138"/>
                          <a:gd name="T4" fmla="*/ 13 w 73"/>
                          <a:gd name="T5" fmla="*/ 0 h 138"/>
                          <a:gd name="T6" fmla="*/ 0 w 73"/>
                          <a:gd name="T7" fmla="*/ 13 h 138"/>
                          <a:gd name="T8" fmla="*/ 2 w 73"/>
                          <a:gd name="T9" fmla="*/ 36 h 138"/>
                          <a:gd name="T10" fmla="*/ 8 w 73"/>
                          <a:gd name="T11" fmla="*/ 91 h 138"/>
                          <a:gd name="T12" fmla="*/ 26 w 73"/>
                          <a:gd name="T13" fmla="*/ 116 h 138"/>
                          <a:gd name="T14" fmla="*/ 41 w 73"/>
                          <a:gd name="T15" fmla="*/ 133 h 138"/>
                          <a:gd name="T16" fmla="*/ 70 w 73"/>
                          <a:gd name="T17" fmla="*/ 137 h 138"/>
                          <a:gd name="T18" fmla="*/ 72 w 73"/>
                          <a:gd name="T19" fmla="*/ 127 h 138"/>
                          <a:gd name="T20" fmla="*/ 68 w 73"/>
                          <a:gd name="T21" fmla="*/ 78 h 138"/>
                          <a:gd name="T22" fmla="*/ 46 w 73"/>
                          <a:gd name="T23" fmla="*/ 46 h 1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3" h="138">
                            <a:moveTo>
                              <a:pt x="46" y="46"/>
                            </a:moveTo>
                            <a:lnTo>
                              <a:pt x="25" y="35"/>
                            </a:lnTo>
                            <a:lnTo>
                              <a:pt x="13" y="0"/>
                            </a:lnTo>
                            <a:lnTo>
                              <a:pt x="0" y="13"/>
                            </a:lnTo>
                            <a:lnTo>
                              <a:pt x="2" y="36"/>
                            </a:lnTo>
                            <a:lnTo>
                              <a:pt x="8" y="91"/>
                            </a:lnTo>
                            <a:lnTo>
                              <a:pt x="26" y="116"/>
                            </a:lnTo>
                            <a:lnTo>
                              <a:pt x="41" y="133"/>
                            </a:lnTo>
                            <a:lnTo>
                              <a:pt x="70" y="137"/>
                            </a:lnTo>
                            <a:lnTo>
                              <a:pt x="72" y="127"/>
                            </a:lnTo>
                            <a:lnTo>
                              <a:pt x="68" y="78"/>
                            </a:lnTo>
                            <a:lnTo>
                              <a:pt x="46" y="4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4" name="Freeform 196">
                        <a:extLst>
                          <a:ext uri="{FF2B5EF4-FFF2-40B4-BE49-F238E27FC236}">
                            <a16:creationId xmlns:a16="http://schemas.microsoft.com/office/drawing/2014/main" id="{94F5931B-DD0B-1912-F36F-AA2CC3BC7D3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55" y="2118"/>
                        <a:ext cx="79" cy="99"/>
                      </a:xfrm>
                      <a:custGeom>
                        <a:avLst/>
                        <a:gdLst>
                          <a:gd name="T0" fmla="*/ 12 w 71"/>
                          <a:gd name="T1" fmla="*/ 8 h 89"/>
                          <a:gd name="T2" fmla="*/ 15 w 71"/>
                          <a:gd name="T3" fmla="*/ 26 h 89"/>
                          <a:gd name="T4" fmla="*/ 17 w 71"/>
                          <a:gd name="T5" fmla="*/ 42 h 89"/>
                          <a:gd name="T6" fmla="*/ 8 w 71"/>
                          <a:gd name="T7" fmla="*/ 58 h 89"/>
                          <a:gd name="T8" fmla="*/ 0 w 71"/>
                          <a:gd name="T9" fmla="*/ 73 h 89"/>
                          <a:gd name="T10" fmla="*/ 9 w 71"/>
                          <a:gd name="T11" fmla="*/ 80 h 89"/>
                          <a:gd name="T12" fmla="*/ 26 w 71"/>
                          <a:gd name="T13" fmla="*/ 74 h 89"/>
                          <a:gd name="T14" fmla="*/ 42 w 71"/>
                          <a:gd name="T15" fmla="*/ 77 h 89"/>
                          <a:gd name="T16" fmla="*/ 42 w 71"/>
                          <a:gd name="T17" fmla="*/ 78 h 89"/>
                          <a:gd name="T18" fmla="*/ 42 w 71"/>
                          <a:gd name="T19" fmla="*/ 79 h 89"/>
                          <a:gd name="T20" fmla="*/ 43 w 71"/>
                          <a:gd name="T21" fmla="*/ 80 h 89"/>
                          <a:gd name="T22" fmla="*/ 44 w 71"/>
                          <a:gd name="T23" fmla="*/ 80 h 89"/>
                          <a:gd name="T24" fmla="*/ 44 w 71"/>
                          <a:gd name="T25" fmla="*/ 83 h 89"/>
                          <a:gd name="T26" fmla="*/ 45 w 71"/>
                          <a:gd name="T27" fmla="*/ 85 h 89"/>
                          <a:gd name="T28" fmla="*/ 46 w 71"/>
                          <a:gd name="T29" fmla="*/ 85 h 89"/>
                          <a:gd name="T30" fmla="*/ 48 w 71"/>
                          <a:gd name="T31" fmla="*/ 87 h 89"/>
                          <a:gd name="T32" fmla="*/ 48 w 71"/>
                          <a:gd name="T33" fmla="*/ 88 h 89"/>
                          <a:gd name="T34" fmla="*/ 49 w 71"/>
                          <a:gd name="T35" fmla="*/ 88 h 89"/>
                          <a:gd name="T36" fmla="*/ 50 w 71"/>
                          <a:gd name="T37" fmla="*/ 87 h 89"/>
                          <a:gd name="T38" fmla="*/ 50 w 71"/>
                          <a:gd name="T39" fmla="*/ 86 h 89"/>
                          <a:gd name="T40" fmla="*/ 50 w 71"/>
                          <a:gd name="T41" fmla="*/ 85 h 89"/>
                          <a:gd name="T42" fmla="*/ 51 w 71"/>
                          <a:gd name="T43" fmla="*/ 83 h 89"/>
                          <a:gd name="T44" fmla="*/ 51 w 71"/>
                          <a:gd name="T45" fmla="*/ 80 h 89"/>
                          <a:gd name="T46" fmla="*/ 53 w 71"/>
                          <a:gd name="T47" fmla="*/ 78 h 89"/>
                          <a:gd name="T48" fmla="*/ 55 w 71"/>
                          <a:gd name="T49" fmla="*/ 76 h 89"/>
                          <a:gd name="T50" fmla="*/ 55 w 71"/>
                          <a:gd name="T51" fmla="*/ 74 h 89"/>
                          <a:gd name="T52" fmla="*/ 57 w 71"/>
                          <a:gd name="T53" fmla="*/ 71 h 89"/>
                          <a:gd name="T54" fmla="*/ 58 w 71"/>
                          <a:gd name="T55" fmla="*/ 69 h 89"/>
                          <a:gd name="T56" fmla="*/ 59 w 71"/>
                          <a:gd name="T57" fmla="*/ 68 h 89"/>
                          <a:gd name="T58" fmla="*/ 59 w 71"/>
                          <a:gd name="T59" fmla="*/ 67 h 89"/>
                          <a:gd name="T60" fmla="*/ 60 w 71"/>
                          <a:gd name="T61" fmla="*/ 66 h 89"/>
                          <a:gd name="T62" fmla="*/ 70 w 71"/>
                          <a:gd name="T63" fmla="*/ 61 h 89"/>
                          <a:gd name="T64" fmla="*/ 67 w 71"/>
                          <a:gd name="T65" fmla="*/ 42 h 89"/>
                          <a:gd name="T66" fmla="*/ 52 w 71"/>
                          <a:gd name="T67" fmla="*/ 37 h 89"/>
                          <a:gd name="T68" fmla="*/ 31 w 71"/>
                          <a:gd name="T69" fmla="*/ 30 h 89"/>
                          <a:gd name="T70" fmla="*/ 25 w 71"/>
                          <a:gd name="T71" fmla="*/ 14 h 89"/>
                          <a:gd name="T72" fmla="*/ 18 w 71"/>
                          <a:gd name="T73" fmla="*/ 0 h 89"/>
                          <a:gd name="T74" fmla="*/ 12 w 71"/>
                          <a:gd name="T75" fmla="*/ 8 h 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71" h="89">
                            <a:moveTo>
                              <a:pt x="12" y="8"/>
                            </a:moveTo>
                            <a:lnTo>
                              <a:pt x="15" y="26"/>
                            </a:lnTo>
                            <a:lnTo>
                              <a:pt x="17" y="42"/>
                            </a:lnTo>
                            <a:lnTo>
                              <a:pt x="8" y="58"/>
                            </a:lnTo>
                            <a:lnTo>
                              <a:pt x="0" y="73"/>
                            </a:lnTo>
                            <a:lnTo>
                              <a:pt x="9" y="80"/>
                            </a:lnTo>
                            <a:lnTo>
                              <a:pt x="26" y="74"/>
                            </a:lnTo>
                            <a:lnTo>
                              <a:pt x="42" y="77"/>
                            </a:lnTo>
                            <a:lnTo>
                              <a:pt x="42" y="78"/>
                            </a:lnTo>
                            <a:lnTo>
                              <a:pt x="42" y="79"/>
                            </a:lnTo>
                            <a:lnTo>
                              <a:pt x="43" y="80"/>
                            </a:lnTo>
                            <a:lnTo>
                              <a:pt x="44" y="80"/>
                            </a:lnTo>
                            <a:lnTo>
                              <a:pt x="44" y="83"/>
                            </a:lnTo>
                            <a:lnTo>
                              <a:pt x="45" y="85"/>
                            </a:lnTo>
                            <a:lnTo>
                              <a:pt x="46" y="85"/>
                            </a:lnTo>
                            <a:lnTo>
                              <a:pt x="48" y="87"/>
                            </a:lnTo>
                            <a:lnTo>
                              <a:pt x="48" y="88"/>
                            </a:lnTo>
                            <a:lnTo>
                              <a:pt x="49" y="88"/>
                            </a:lnTo>
                            <a:lnTo>
                              <a:pt x="50" y="87"/>
                            </a:lnTo>
                            <a:lnTo>
                              <a:pt x="50" y="86"/>
                            </a:lnTo>
                            <a:lnTo>
                              <a:pt x="50" y="85"/>
                            </a:lnTo>
                            <a:lnTo>
                              <a:pt x="51" y="83"/>
                            </a:lnTo>
                            <a:lnTo>
                              <a:pt x="51" y="80"/>
                            </a:lnTo>
                            <a:lnTo>
                              <a:pt x="53" y="78"/>
                            </a:lnTo>
                            <a:lnTo>
                              <a:pt x="55" y="76"/>
                            </a:lnTo>
                            <a:lnTo>
                              <a:pt x="55" y="74"/>
                            </a:lnTo>
                            <a:lnTo>
                              <a:pt x="57" y="71"/>
                            </a:lnTo>
                            <a:lnTo>
                              <a:pt x="58" y="69"/>
                            </a:lnTo>
                            <a:lnTo>
                              <a:pt x="59" y="68"/>
                            </a:lnTo>
                            <a:lnTo>
                              <a:pt x="59" y="67"/>
                            </a:lnTo>
                            <a:lnTo>
                              <a:pt x="60" y="66"/>
                            </a:lnTo>
                            <a:lnTo>
                              <a:pt x="70" y="61"/>
                            </a:lnTo>
                            <a:lnTo>
                              <a:pt x="67" y="42"/>
                            </a:lnTo>
                            <a:lnTo>
                              <a:pt x="52" y="37"/>
                            </a:lnTo>
                            <a:lnTo>
                              <a:pt x="31" y="30"/>
                            </a:lnTo>
                            <a:lnTo>
                              <a:pt x="25" y="14"/>
                            </a:lnTo>
                            <a:lnTo>
                              <a:pt x="18" y="0"/>
                            </a:lnTo>
                            <a:lnTo>
                              <a:pt x="12" y="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5" name="Freeform 197">
                        <a:extLst>
                          <a:ext uri="{FF2B5EF4-FFF2-40B4-BE49-F238E27FC236}">
                            <a16:creationId xmlns:a16="http://schemas.microsoft.com/office/drawing/2014/main" id="{70520FCE-BBFA-86C0-BC9D-CF91D440CAF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64" y="2224"/>
                        <a:ext cx="153" cy="161"/>
                      </a:xfrm>
                      <a:custGeom>
                        <a:avLst/>
                        <a:gdLst>
                          <a:gd name="T0" fmla="*/ 99 w 136"/>
                          <a:gd name="T1" fmla="*/ 0 h 143"/>
                          <a:gd name="T2" fmla="*/ 114 w 136"/>
                          <a:gd name="T3" fmla="*/ 0 h 143"/>
                          <a:gd name="T4" fmla="*/ 118 w 136"/>
                          <a:gd name="T5" fmla="*/ 25 h 143"/>
                          <a:gd name="T6" fmla="*/ 123 w 136"/>
                          <a:gd name="T7" fmla="*/ 34 h 143"/>
                          <a:gd name="T8" fmla="*/ 135 w 136"/>
                          <a:gd name="T9" fmla="*/ 45 h 143"/>
                          <a:gd name="T10" fmla="*/ 117 w 136"/>
                          <a:gd name="T11" fmla="*/ 60 h 143"/>
                          <a:gd name="T12" fmla="*/ 125 w 136"/>
                          <a:gd name="T13" fmla="*/ 87 h 143"/>
                          <a:gd name="T14" fmla="*/ 121 w 136"/>
                          <a:gd name="T15" fmla="*/ 103 h 143"/>
                          <a:gd name="T16" fmla="*/ 114 w 136"/>
                          <a:gd name="T17" fmla="*/ 112 h 143"/>
                          <a:gd name="T18" fmla="*/ 106 w 136"/>
                          <a:gd name="T19" fmla="*/ 114 h 143"/>
                          <a:gd name="T20" fmla="*/ 101 w 136"/>
                          <a:gd name="T21" fmla="*/ 127 h 143"/>
                          <a:gd name="T22" fmla="*/ 91 w 136"/>
                          <a:gd name="T23" fmla="*/ 116 h 143"/>
                          <a:gd name="T24" fmla="*/ 86 w 136"/>
                          <a:gd name="T25" fmla="*/ 122 h 143"/>
                          <a:gd name="T26" fmla="*/ 67 w 136"/>
                          <a:gd name="T27" fmla="*/ 123 h 143"/>
                          <a:gd name="T28" fmla="*/ 63 w 136"/>
                          <a:gd name="T29" fmla="*/ 114 h 143"/>
                          <a:gd name="T30" fmla="*/ 55 w 136"/>
                          <a:gd name="T31" fmla="*/ 116 h 143"/>
                          <a:gd name="T32" fmla="*/ 55 w 136"/>
                          <a:gd name="T33" fmla="*/ 139 h 143"/>
                          <a:gd name="T34" fmla="*/ 46 w 136"/>
                          <a:gd name="T35" fmla="*/ 133 h 143"/>
                          <a:gd name="T36" fmla="*/ 40 w 136"/>
                          <a:gd name="T37" fmla="*/ 124 h 143"/>
                          <a:gd name="T38" fmla="*/ 36 w 136"/>
                          <a:gd name="T39" fmla="*/ 139 h 143"/>
                          <a:gd name="T40" fmla="*/ 26 w 136"/>
                          <a:gd name="T41" fmla="*/ 142 h 143"/>
                          <a:gd name="T42" fmla="*/ 19 w 136"/>
                          <a:gd name="T43" fmla="*/ 131 h 143"/>
                          <a:gd name="T44" fmla="*/ 7 w 136"/>
                          <a:gd name="T45" fmla="*/ 129 h 143"/>
                          <a:gd name="T46" fmla="*/ 0 w 136"/>
                          <a:gd name="T47" fmla="*/ 123 h 143"/>
                          <a:gd name="T48" fmla="*/ 11 w 136"/>
                          <a:gd name="T49" fmla="*/ 112 h 143"/>
                          <a:gd name="T50" fmla="*/ 23 w 136"/>
                          <a:gd name="T51" fmla="*/ 105 h 143"/>
                          <a:gd name="T52" fmla="*/ 32 w 136"/>
                          <a:gd name="T53" fmla="*/ 97 h 143"/>
                          <a:gd name="T54" fmla="*/ 54 w 136"/>
                          <a:gd name="T55" fmla="*/ 99 h 143"/>
                          <a:gd name="T56" fmla="*/ 55 w 136"/>
                          <a:gd name="T57" fmla="*/ 84 h 143"/>
                          <a:gd name="T58" fmla="*/ 60 w 136"/>
                          <a:gd name="T59" fmla="*/ 72 h 143"/>
                          <a:gd name="T60" fmla="*/ 68 w 136"/>
                          <a:gd name="T61" fmla="*/ 76 h 143"/>
                          <a:gd name="T62" fmla="*/ 88 w 136"/>
                          <a:gd name="T63" fmla="*/ 73 h 143"/>
                          <a:gd name="T64" fmla="*/ 91 w 136"/>
                          <a:gd name="T65" fmla="*/ 62 h 143"/>
                          <a:gd name="T66" fmla="*/ 91 w 136"/>
                          <a:gd name="T67" fmla="*/ 44 h 143"/>
                          <a:gd name="T68" fmla="*/ 97 w 136"/>
                          <a:gd name="T69" fmla="*/ 34 h 143"/>
                          <a:gd name="T70" fmla="*/ 92 w 136"/>
                          <a:gd name="T71" fmla="*/ 10 h 143"/>
                          <a:gd name="T72" fmla="*/ 99 w 136"/>
                          <a:gd name="T7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</a:cxnLst>
                        <a:rect l="0" t="0" r="r" b="b"/>
                        <a:pathLst>
                          <a:path w="136" h="143">
                            <a:moveTo>
                              <a:pt x="99" y="0"/>
                            </a:moveTo>
                            <a:lnTo>
                              <a:pt x="114" y="0"/>
                            </a:lnTo>
                            <a:lnTo>
                              <a:pt x="118" y="25"/>
                            </a:lnTo>
                            <a:lnTo>
                              <a:pt x="123" y="34"/>
                            </a:lnTo>
                            <a:lnTo>
                              <a:pt x="135" y="45"/>
                            </a:lnTo>
                            <a:lnTo>
                              <a:pt x="117" y="60"/>
                            </a:lnTo>
                            <a:lnTo>
                              <a:pt x="125" y="87"/>
                            </a:lnTo>
                            <a:lnTo>
                              <a:pt x="121" y="103"/>
                            </a:lnTo>
                            <a:lnTo>
                              <a:pt x="114" y="112"/>
                            </a:lnTo>
                            <a:lnTo>
                              <a:pt x="106" y="114"/>
                            </a:lnTo>
                            <a:lnTo>
                              <a:pt x="101" y="127"/>
                            </a:lnTo>
                            <a:lnTo>
                              <a:pt x="91" y="116"/>
                            </a:lnTo>
                            <a:lnTo>
                              <a:pt x="86" y="122"/>
                            </a:lnTo>
                            <a:lnTo>
                              <a:pt x="67" y="123"/>
                            </a:lnTo>
                            <a:lnTo>
                              <a:pt x="63" y="114"/>
                            </a:lnTo>
                            <a:lnTo>
                              <a:pt x="55" y="116"/>
                            </a:lnTo>
                            <a:lnTo>
                              <a:pt x="55" y="139"/>
                            </a:lnTo>
                            <a:lnTo>
                              <a:pt x="46" y="133"/>
                            </a:lnTo>
                            <a:lnTo>
                              <a:pt x="40" y="124"/>
                            </a:lnTo>
                            <a:lnTo>
                              <a:pt x="36" y="139"/>
                            </a:lnTo>
                            <a:lnTo>
                              <a:pt x="26" y="142"/>
                            </a:lnTo>
                            <a:lnTo>
                              <a:pt x="19" y="131"/>
                            </a:lnTo>
                            <a:lnTo>
                              <a:pt x="7" y="129"/>
                            </a:lnTo>
                            <a:lnTo>
                              <a:pt x="0" y="123"/>
                            </a:lnTo>
                            <a:lnTo>
                              <a:pt x="11" y="112"/>
                            </a:lnTo>
                            <a:lnTo>
                              <a:pt x="23" y="105"/>
                            </a:lnTo>
                            <a:lnTo>
                              <a:pt x="32" y="97"/>
                            </a:lnTo>
                            <a:lnTo>
                              <a:pt x="54" y="99"/>
                            </a:lnTo>
                            <a:lnTo>
                              <a:pt x="55" y="84"/>
                            </a:lnTo>
                            <a:lnTo>
                              <a:pt x="60" y="72"/>
                            </a:lnTo>
                            <a:lnTo>
                              <a:pt x="68" y="76"/>
                            </a:lnTo>
                            <a:lnTo>
                              <a:pt x="88" y="73"/>
                            </a:lnTo>
                            <a:lnTo>
                              <a:pt x="91" y="62"/>
                            </a:lnTo>
                            <a:lnTo>
                              <a:pt x="91" y="44"/>
                            </a:lnTo>
                            <a:lnTo>
                              <a:pt x="97" y="34"/>
                            </a:lnTo>
                            <a:lnTo>
                              <a:pt x="92" y="10"/>
                            </a:lnTo>
                            <a:lnTo>
                              <a:pt x="99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6" name="Freeform 198">
                        <a:extLst>
                          <a:ext uri="{FF2B5EF4-FFF2-40B4-BE49-F238E27FC236}">
                            <a16:creationId xmlns:a16="http://schemas.microsoft.com/office/drawing/2014/main" id="{F0DB0C10-FB63-EB5B-2F19-6FFCBD67A97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27" y="2375"/>
                        <a:ext cx="37" cy="62"/>
                      </a:xfrm>
                      <a:custGeom>
                        <a:avLst/>
                        <a:gdLst>
                          <a:gd name="T0" fmla="*/ 14 w 34"/>
                          <a:gd name="T1" fmla="*/ 5 h 54"/>
                          <a:gd name="T2" fmla="*/ 8 w 34"/>
                          <a:gd name="T3" fmla="*/ 15 h 54"/>
                          <a:gd name="T4" fmla="*/ 0 w 34"/>
                          <a:gd name="T5" fmla="*/ 21 h 54"/>
                          <a:gd name="T6" fmla="*/ 7 w 34"/>
                          <a:gd name="T7" fmla="*/ 36 h 54"/>
                          <a:gd name="T8" fmla="*/ 14 w 34"/>
                          <a:gd name="T9" fmla="*/ 28 h 54"/>
                          <a:gd name="T10" fmla="*/ 21 w 34"/>
                          <a:gd name="T11" fmla="*/ 31 h 54"/>
                          <a:gd name="T12" fmla="*/ 19 w 34"/>
                          <a:gd name="T13" fmla="*/ 40 h 54"/>
                          <a:gd name="T14" fmla="*/ 25 w 34"/>
                          <a:gd name="T15" fmla="*/ 53 h 54"/>
                          <a:gd name="T16" fmla="*/ 33 w 34"/>
                          <a:gd name="T17" fmla="*/ 47 h 54"/>
                          <a:gd name="T18" fmla="*/ 33 w 34"/>
                          <a:gd name="T19" fmla="*/ 32 h 54"/>
                          <a:gd name="T20" fmla="*/ 31 w 34"/>
                          <a:gd name="T21" fmla="*/ 8 h 54"/>
                          <a:gd name="T22" fmla="*/ 25 w 34"/>
                          <a:gd name="T23" fmla="*/ 0 h 54"/>
                          <a:gd name="T24" fmla="*/ 14 w 34"/>
                          <a:gd name="T25" fmla="*/ 5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34" h="54">
                            <a:moveTo>
                              <a:pt x="14" y="5"/>
                            </a:moveTo>
                            <a:lnTo>
                              <a:pt x="8" y="15"/>
                            </a:lnTo>
                            <a:lnTo>
                              <a:pt x="0" y="21"/>
                            </a:lnTo>
                            <a:lnTo>
                              <a:pt x="7" y="36"/>
                            </a:lnTo>
                            <a:lnTo>
                              <a:pt x="14" y="28"/>
                            </a:lnTo>
                            <a:lnTo>
                              <a:pt x="21" y="31"/>
                            </a:lnTo>
                            <a:lnTo>
                              <a:pt x="19" y="40"/>
                            </a:lnTo>
                            <a:lnTo>
                              <a:pt x="25" y="53"/>
                            </a:lnTo>
                            <a:lnTo>
                              <a:pt x="33" y="47"/>
                            </a:lnTo>
                            <a:lnTo>
                              <a:pt x="33" y="32"/>
                            </a:lnTo>
                            <a:lnTo>
                              <a:pt x="31" y="8"/>
                            </a:lnTo>
                            <a:lnTo>
                              <a:pt x="25" y="0"/>
                            </a:lnTo>
                            <a:lnTo>
                              <a:pt x="14" y="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7" name="Freeform 199">
                        <a:extLst>
                          <a:ext uri="{FF2B5EF4-FFF2-40B4-BE49-F238E27FC236}">
                            <a16:creationId xmlns:a16="http://schemas.microsoft.com/office/drawing/2014/main" id="{C1DBC84B-C559-48EC-A9C9-688505BC7AD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1" y="1966"/>
                        <a:ext cx="915" cy="676"/>
                      </a:xfrm>
                      <a:custGeom>
                        <a:avLst/>
                        <a:gdLst>
                          <a:gd name="T0" fmla="*/ 622 w 817"/>
                          <a:gd name="T1" fmla="*/ 289 h 602"/>
                          <a:gd name="T2" fmla="*/ 663 w 817"/>
                          <a:gd name="T3" fmla="*/ 292 h 602"/>
                          <a:gd name="T4" fmla="*/ 670 w 817"/>
                          <a:gd name="T5" fmla="*/ 320 h 602"/>
                          <a:gd name="T6" fmla="*/ 674 w 817"/>
                          <a:gd name="T7" fmla="*/ 378 h 602"/>
                          <a:gd name="T8" fmla="*/ 696 w 817"/>
                          <a:gd name="T9" fmla="*/ 431 h 602"/>
                          <a:gd name="T10" fmla="*/ 691 w 817"/>
                          <a:gd name="T11" fmla="*/ 487 h 602"/>
                          <a:gd name="T12" fmla="*/ 664 w 817"/>
                          <a:gd name="T13" fmla="*/ 529 h 602"/>
                          <a:gd name="T14" fmla="*/ 641 w 817"/>
                          <a:gd name="T15" fmla="*/ 548 h 602"/>
                          <a:gd name="T16" fmla="*/ 595 w 817"/>
                          <a:gd name="T17" fmla="*/ 567 h 602"/>
                          <a:gd name="T18" fmla="*/ 540 w 817"/>
                          <a:gd name="T19" fmla="*/ 601 h 602"/>
                          <a:gd name="T20" fmla="*/ 519 w 817"/>
                          <a:gd name="T21" fmla="*/ 593 h 602"/>
                          <a:gd name="T22" fmla="*/ 460 w 817"/>
                          <a:gd name="T23" fmla="*/ 555 h 602"/>
                          <a:gd name="T24" fmla="*/ 428 w 817"/>
                          <a:gd name="T25" fmla="*/ 587 h 602"/>
                          <a:gd name="T26" fmla="*/ 391 w 817"/>
                          <a:gd name="T27" fmla="*/ 577 h 602"/>
                          <a:gd name="T28" fmla="*/ 364 w 817"/>
                          <a:gd name="T29" fmla="*/ 537 h 602"/>
                          <a:gd name="T30" fmla="*/ 380 w 817"/>
                          <a:gd name="T31" fmla="*/ 504 h 602"/>
                          <a:gd name="T32" fmla="*/ 354 w 817"/>
                          <a:gd name="T33" fmla="*/ 481 h 602"/>
                          <a:gd name="T34" fmla="*/ 306 w 817"/>
                          <a:gd name="T35" fmla="*/ 458 h 602"/>
                          <a:gd name="T36" fmla="*/ 257 w 817"/>
                          <a:gd name="T37" fmla="*/ 479 h 602"/>
                          <a:gd name="T38" fmla="*/ 219 w 817"/>
                          <a:gd name="T39" fmla="*/ 480 h 602"/>
                          <a:gd name="T40" fmla="*/ 163 w 817"/>
                          <a:gd name="T41" fmla="*/ 464 h 602"/>
                          <a:gd name="T42" fmla="*/ 142 w 817"/>
                          <a:gd name="T43" fmla="*/ 450 h 602"/>
                          <a:gd name="T44" fmla="*/ 100 w 817"/>
                          <a:gd name="T45" fmla="*/ 426 h 602"/>
                          <a:gd name="T46" fmla="*/ 68 w 817"/>
                          <a:gd name="T47" fmla="*/ 387 h 602"/>
                          <a:gd name="T48" fmla="*/ 17 w 817"/>
                          <a:gd name="T49" fmla="*/ 387 h 602"/>
                          <a:gd name="T50" fmla="*/ 14 w 817"/>
                          <a:gd name="T51" fmla="*/ 344 h 602"/>
                          <a:gd name="T52" fmla="*/ 15 w 817"/>
                          <a:gd name="T53" fmla="*/ 310 h 602"/>
                          <a:gd name="T54" fmla="*/ 14 w 817"/>
                          <a:gd name="T55" fmla="*/ 269 h 602"/>
                          <a:gd name="T56" fmla="*/ 40 w 817"/>
                          <a:gd name="T57" fmla="*/ 266 h 602"/>
                          <a:gd name="T58" fmla="*/ 81 w 817"/>
                          <a:gd name="T59" fmla="*/ 248 h 602"/>
                          <a:gd name="T60" fmla="*/ 76 w 817"/>
                          <a:gd name="T61" fmla="*/ 192 h 602"/>
                          <a:gd name="T62" fmla="*/ 111 w 817"/>
                          <a:gd name="T63" fmla="*/ 161 h 602"/>
                          <a:gd name="T64" fmla="*/ 150 w 817"/>
                          <a:gd name="T65" fmla="*/ 126 h 602"/>
                          <a:gd name="T66" fmla="*/ 172 w 817"/>
                          <a:gd name="T67" fmla="*/ 105 h 602"/>
                          <a:gd name="T68" fmla="*/ 210 w 817"/>
                          <a:gd name="T69" fmla="*/ 120 h 602"/>
                          <a:gd name="T70" fmla="*/ 258 w 817"/>
                          <a:gd name="T71" fmla="*/ 167 h 602"/>
                          <a:gd name="T72" fmla="*/ 298 w 817"/>
                          <a:gd name="T73" fmla="*/ 198 h 602"/>
                          <a:gd name="T74" fmla="*/ 406 w 817"/>
                          <a:gd name="T75" fmla="*/ 218 h 602"/>
                          <a:gd name="T76" fmla="*/ 460 w 817"/>
                          <a:gd name="T77" fmla="*/ 214 h 602"/>
                          <a:gd name="T78" fmla="*/ 513 w 817"/>
                          <a:gd name="T79" fmla="*/ 182 h 602"/>
                          <a:gd name="T80" fmla="*/ 546 w 817"/>
                          <a:gd name="T81" fmla="*/ 158 h 602"/>
                          <a:gd name="T82" fmla="*/ 604 w 817"/>
                          <a:gd name="T83" fmla="*/ 124 h 602"/>
                          <a:gd name="T84" fmla="*/ 558 w 817"/>
                          <a:gd name="T85" fmla="*/ 115 h 602"/>
                          <a:gd name="T86" fmla="*/ 557 w 817"/>
                          <a:gd name="T87" fmla="*/ 65 h 602"/>
                          <a:gd name="T88" fmla="*/ 591 w 817"/>
                          <a:gd name="T89" fmla="*/ 49 h 602"/>
                          <a:gd name="T90" fmla="*/ 600 w 817"/>
                          <a:gd name="T91" fmla="*/ 0 h 602"/>
                          <a:gd name="T92" fmla="*/ 689 w 817"/>
                          <a:gd name="T93" fmla="*/ 29 h 602"/>
                          <a:gd name="T94" fmla="*/ 714 w 817"/>
                          <a:gd name="T95" fmla="*/ 73 h 602"/>
                          <a:gd name="T96" fmla="*/ 763 w 817"/>
                          <a:gd name="T97" fmla="*/ 97 h 602"/>
                          <a:gd name="T98" fmla="*/ 808 w 817"/>
                          <a:gd name="T99" fmla="*/ 103 h 602"/>
                          <a:gd name="T100" fmla="*/ 806 w 817"/>
                          <a:gd name="T101" fmla="*/ 130 h 602"/>
                          <a:gd name="T102" fmla="*/ 783 w 817"/>
                          <a:gd name="T103" fmla="*/ 178 h 602"/>
                          <a:gd name="T104" fmla="*/ 797 w 817"/>
                          <a:gd name="T105" fmla="*/ 198 h 602"/>
                          <a:gd name="T106" fmla="*/ 755 w 817"/>
                          <a:gd name="T107" fmla="*/ 230 h 602"/>
                          <a:gd name="T108" fmla="*/ 721 w 817"/>
                          <a:gd name="T109" fmla="*/ 248 h 602"/>
                          <a:gd name="T110" fmla="*/ 669 w 817"/>
                          <a:gd name="T111" fmla="*/ 275 h 602"/>
                          <a:gd name="T112" fmla="*/ 657 w 817"/>
                          <a:gd name="T113" fmla="*/ 241 h 60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</a:cxnLst>
                        <a:rect l="0" t="0" r="r" b="b"/>
                        <a:pathLst>
                          <a:path w="817" h="602">
                            <a:moveTo>
                              <a:pt x="641" y="259"/>
                            </a:moveTo>
                            <a:lnTo>
                              <a:pt x="621" y="274"/>
                            </a:lnTo>
                            <a:lnTo>
                              <a:pt x="622" y="289"/>
                            </a:lnTo>
                            <a:lnTo>
                              <a:pt x="637" y="302"/>
                            </a:lnTo>
                            <a:lnTo>
                              <a:pt x="652" y="303"/>
                            </a:lnTo>
                            <a:lnTo>
                              <a:pt x="663" y="292"/>
                            </a:lnTo>
                            <a:lnTo>
                              <a:pt x="685" y="294"/>
                            </a:lnTo>
                            <a:lnTo>
                              <a:pt x="689" y="314"/>
                            </a:lnTo>
                            <a:lnTo>
                              <a:pt x="670" y="320"/>
                            </a:lnTo>
                            <a:lnTo>
                              <a:pt x="655" y="334"/>
                            </a:lnTo>
                            <a:lnTo>
                              <a:pt x="661" y="353"/>
                            </a:lnTo>
                            <a:lnTo>
                              <a:pt x="674" y="378"/>
                            </a:lnTo>
                            <a:lnTo>
                              <a:pt x="692" y="397"/>
                            </a:lnTo>
                            <a:lnTo>
                              <a:pt x="692" y="413"/>
                            </a:lnTo>
                            <a:lnTo>
                              <a:pt x="696" y="431"/>
                            </a:lnTo>
                            <a:lnTo>
                              <a:pt x="703" y="471"/>
                            </a:lnTo>
                            <a:lnTo>
                              <a:pt x="693" y="474"/>
                            </a:lnTo>
                            <a:lnTo>
                              <a:pt x="691" y="487"/>
                            </a:lnTo>
                            <a:lnTo>
                              <a:pt x="677" y="500"/>
                            </a:lnTo>
                            <a:lnTo>
                              <a:pt x="678" y="519"/>
                            </a:lnTo>
                            <a:lnTo>
                              <a:pt x="664" y="529"/>
                            </a:lnTo>
                            <a:lnTo>
                              <a:pt x="655" y="530"/>
                            </a:lnTo>
                            <a:lnTo>
                              <a:pt x="652" y="545"/>
                            </a:lnTo>
                            <a:lnTo>
                              <a:pt x="641" y="548"/>
                            </a:lnTo>
                            <a:lnTo>
                              <a:pt x="638" y="563"/>
                            </a:lnTo>
                            <a:lnTo>
                              <a:pt x="613" y="570"/>
                            </a:lnTo>
                            <a:lnTo>
                              <a:pt x="595" y="567"/>
                            </a:lnTo>
                            <a:lnTo>
                              <a:pt x="572" y="575"/>
                            </a:lnTo>
                            <a:lnTo>
                              <a:pt x="549" y="593"/>
                            </a:lnTo>
                            <a:lnTo>
                              <a:pt x="540" y="601"/>
                            </a:lnTo>
                            <a:lnTo>
                              <a:pt x="534" y="581"/>
                            </a:lnTo>
                            <a:lnTo>
                              <a:pt x="525" y="576"/>
                            </a:lnTo>
                            <a:lnTo>
                              <a:pt x="519" y="593"/>
                            </a:lnTo>
                            <a:lnTo>
                              <a:pt x="497" y="563"/>
                            </a:lnTo>
                            <a:lnTo>
                              <a:pt x="475" y="555"/>
                            </a:lnTo>
                            <a:lnTo>
                              <a:pt x="460" y="555"/>
                            </a:lnTo>
                            <a:lnTo>
                              <a:pt x="437" y="567"/>
                            </a:lnTo>
                            <a:lnTo>
                              <a:pt x="426" y="573"/>
                            </a:lnTo>
                            <a:lnTo>
                              <a:pt x="428" y="587"/>
                            </a:lnTo>
                            <a:lnTo>
                              <a:pt x="408" y="590"/>
                            </a:lnTo>
                            <a:lnTo>
                              <a:pt x="405" y="581"/>
                            </a:lnTo>
                            <a:lnTo>
                              <a:pt x="391" y="577"/>
                            </a:lnTo>
                            <a:lnTo>
                              <a:pt x="387" y="554"/>
                            </a:lnTo>
                            <a:lnTo>
                              <a:pt x="380" y="539"/>
                            </a:lnTo>
                            <a:lnTo>
                              <a:pt x="364" y="537"/>
                            </a:lnTo>
                            <a:lnTo>
                              <a:pt x="365" y="524"/>
                            </a:lnTo>
                            <a:lnTo>
                              <a:pt x="375" y="516"/>
                            </a:lnTo>
                            <a:lnTo>
                              <a:pt x="380" y="504"/>
                            </a:lnTo>
                            <a:lnTo>
                              <a:pt x="375" y="487"/>
                            </a:lnTo>
                            <a:lnTo>
                              <a:pt x="371" y="479"/>
                            </a:lnTo>
                            <a:lnTo>
                              <a:pt x="354" y="481"/>
                            </a:lnTo>
                            <a:lnTo>
                              <a:pt x="345" y="467"/>
                            </a:lnTo>
                            <a:lnTo>
                              <a:pt x="329" y="458"/>
                            </a:lnTo>
                            <a:lnTo>
                              <a:pt x="306" y="458"/>
                            </a:lnTo>
                            <a:lnTo>
                              <a:pt x="288" y="468"/>
                            </a:lnTo>
                            <a:lnTo>
                              <a:pt x="280" y="479"/>
                            </a:lnTo>
                            <a:lnTo>
                              <a:pt x="257" y="479"/>
                            </a:lnTo>
                            <a:lnTo>
                              <a:pt x="241" y="471"/>
                            </a:lnTo>
                            <a:lnTo>
                              <a:pt x="233" y="486"/>
                            </a:lnTo>
                            <a:lnTo>
                              <a:pt x="219" y="480"/>
                            </a:lnTo>
                            <a:lnTo>
                              <a:pt x="188" y="478"/>
                            </a:lnTo>
                            <a:lnTo>
                              <a:pt x="174" y="470"/>
                            </a:lnTo>
                            <a:lnTo>
                              <a:pt x="163" y="464"/>
                            </a:lnTo>
                            <a:lnTo>
                              <a:pt x="161" y="448"/>
                            </a:lnTo>
                            <a:lnTo>
                              <a:pt x="156" y="458"/>
                            </a:lnTo>
                            <a:lnTo>
                              <a:pt x="142" y="450"/>
                            </a:lnTo>
                            <a:lnTo>
                              <a:pt x="129" y="438"/>
                            </a:lnTo>
                            <a:lnTo>
                              <a:pt x="113" y="438"/>
                            </a:lnTo>
                            <a:lnTo>
                              <a:pt x="100" y="426"/>
                            </a:lnTo>
                            <a:lnTo>
                              <a:pt x="79" y="421"/>
                            </a:lnTo>
                            <a:lnTo>
                              <a:pt x="79" y="395"/>
                            </a:lnTo>
                            <a:lnTo>
                              <a:pt x="68" y="387"/>
                            </a:lnTo>
                            <a:lnTo>
                              <a:pt x="51" y="385"/>
                            </a:lnTo>
                            <a:lnTo>
                              <a:pt x="31" y="398"/>
                            </a:lnTo>
                            <a:lnTo>
                              <a:pt x="17" y="387"/>
                            </a:lnTo>
                            <a:lnTo>
                              <a:pt x="19" y="368"/>
                            </a:lnTo>
                            <a:lnTo>
                              <a:pt x="11" y="358"/>
                            </a:lnTo>
                            <a:lnTo>
                              <a:pt x="14" y="344"/>
                            </a:lnTo>
                            <a:lnTo>
                              <a:pt x="17" y="321"/>
                            </a:lnTo>
                            <a:lnTo>
                              <a:pt x="17" y="308"/>
                            </a:lnTo>
                            <a:lnTo>
                              <a:pt x="15" y="310"/>
                            </a:lnTo>
                            <a:lnTo>
                              <a:pt x="0" y="299"/>
                            </a:lnTo>
                            <a:lnTo>
                              <a:pt x="2" y="277"/>
                            </a:lnTo>
                            <a:lnTo>
                              <a:pt x="14" y="269"/>
                            </a:lnTo>
                            <a:lnTo>
                              <a:pt x="35" y="282"/>
                            </a:lnTo>
                            <a:lnTo>
                              <a:pt x="42" y="275"/>
                            </a:lnTo>
                            <a:lnTo>
                              <a:pt x="40" y="266"/>
                            </a:lnTo>
                            <a:lnTo>
                              <a:pt x="64" y="261"/>
                            </a:lnTo>
                            <a:lnTo>
                              <a:pt x="69" y="252"/>
                            </a:lnTo>
                            <a:lnTo>
                              <a:pt x="81" y="248"/>
                            </a:lnTo>
                            <a:lnTo>
                              <a:pt x="82" y="208"/>
                            </a:lnTo>
                            <a:lnTo>
                              <a:pt x="71" y="203"/>
                            </a:lnTo>
                            <a:lnTo>
                              <a:pt x="76" y="192"/>
                            </a:lnTo>
                            <a:lnTo>
                              <a:pt x="104" y="189"/>
                            </a:lnTo>
                            <a:lnTo>
                              <a:pt x="110" y="181"/>
                            </a:lnTo>
                            <a:lnTo>
                              <a:pt x="111" y="161"/>
                            </a:lnTo>
                            <a:lnTo>
                              <a:pt x="126" y="153"/>
                            </a:lnTo>
                            <a:lnTo>
                              <a:pt x="144" y="159"/>
                            </a:lnTo>
                            <a:lnTo>
                              <a:pt x="150" y="126"/>
                            </a:lnTo>
                            <a:lnTo>
                              <a:pt x="157" y="119"/>
                            </a:lnTo>
                            <a:lnTo>
                              <a:pt x="169" y="116"/>
                            </a:lnTo>
                            <a:lnTo>
                              <a:pt x="172" y="105"/>
                            </a:lnTo>
                            <a:lnTo>
                              <a:pt x="181" y="98"/>
                            </a:lnTo>
                            <a:lnTo>
                              <a:pt x="189" y="109"/>
                            </a:lnTo>
                            <a:lnTo>
                              <a:pt x="210" y="120"/>
                            </a:lnTo>
                            <a:lnTo>
                              <a:pt x="214" y="136"/>
                            </a:lnTo>
                            <a:lnTo>
                              <a:pt x="225" y="161"/>
                            </a:lnTo>
                            <a:lnTo>
                              <a:pt x="258" y="167"/>
                            </a:lnTo>
                            <a:lnTo>
                              <a:pt x="272" y="170"/>
                            </a:lnTo>
                            <a:lnTo>
                              <a:pt x="288" y="179"/>
                            </a:lnTo>
                            <a:lnTo>
                              <a:pt x="298" y="198"/>
                            </a:lnTo>
                            <a:lnTo>
                              <a:pt x="308" y="207"/>
                            </a:lnTo>
                            <a:lnTo>
                              <a:pt x="388" y="213"/>
                            </a:lnTo>
                            <a:lnTo>
                              <a:pt x="406" y="218"/>
                            </a:lnTo>
                            <a:lnTo>
                              <a:pt x="427" y="230"/>
                            </a:lnTo>
                            <a:lnTo>
                              <a:pt x="448" y="223"/>
                            </a:lnTo>
                            <a:lnTo>
                              <a:pt x="460" y="214"/>
                            </a:lnTo>
                            <a:lnTo>
                              <a:pt x="488" y="218"/>
                            </a:lnTo>
                            <a:lnTo>
                              <a:pt x="511" y="199"/>
                            </a:lnTo>
                            <a:lnTo>
                              <a:pt x="513" y="182"/>
                            </a:lnTo>
                            <a:lnTo>
                              <a:pt x="513" y="165"/>
                            </a:lnTo>
                            <a:lnTo>
                              <a:pt x="532" y="172"/>
                            </a:lnTo>
                            <a:lnTo>
                              <a:pt x="546" y="158"/>
                            </a:lnTo>
                            <a:lnTo>
                              <a:pt x="558" y="148"/>
                            </a:lnTo>
                            <a:lnTo>
                              <a:pt x="580" y="136"/>
                            </a:lnTo>
                            <a:lnTo>
                              <a:pt x="604" y="124"/>
                            </a:lnTo>
                            <a:lnTo>
                              <a:pt x="593" y="109"/>
                            </a:lnTo>
                            <a:lnTo>
                              <a:pt x="570" y="112"/>
                            </a:lnTo>
                            <a:lnTo>
                              <a:pt x="558" y="115"/>
                            </a:lnTo>
                            <a:lnTo>
                              <a:pt x="555" y="109"/>
                            </a:lnTo>
                            <a:lnTo>
                              <a:pt x="553" y="77"/>
                            </a:lnTo>
                            <a:lnTo>
                              <a:pt x="557" y="65"/>
                            </a:lnTo>
                            <a:lnTo>
                              <a:pt x="568" y="76"/>
                            </a:lnTo>
                            <a:lnTo>
                              <a:pt x="587" y="76"/>
                            </a:lnTo>
                            <a:lnTo>
                              <a:pt x="591" y="49"/>
                            </a:lnTo>
                            <a:lnTo>
                              <a:pt x="602" y="40"/>
                            </a:lnTo>
                            <a:lnTo>
                              <a:pt x="592" y="14"/>
                            </a:lnTo>
                            <a:lnTo>
                              <a:pt x="600" y="0"/>
                            </a:lnTo>
                            <a:lnTo>
                              <a:pt x="661" y="1"/>
                            </a:lnTo>
                            <a:lnTo>
                              <a:pt x="675" y="17"/>
                            </a:lnTo>
                            <a:lnTo>
                              <a:pt x="689" y="29"/>
                            </a:lnTo>
                            <a:lnTo>
                              <a:pt x="700" y="42"/>
                            </a:lnTo>
                            <a:lnTo>
                              <a:pt x="703" y="59"/>
                            </a:lnTo>
                            <a:lnTo>
                              <a:pt x="714" y="73"/>
                            </a:lnTo>
                            <a:lnTo>
                              <a:pt x="740" y="78"/>
                            </a:lnTo>
                            <a:lnTo>
                              <a:pt x="751" y="88"/>
                            </a:lnTo>
                            <a:lnTo>
                              <a:pt x="763" y="97"/>
                            </a:lnTo>
                            <a:lnTo>
                              <a:pt x="769" y="106"/>
                            </a:lnTo>
                            <a:lnTo>
                              <a:pt x="783" y="107"/>
                            </a:lnTo>
                            <a:lnTo>
                              <a:pt x="808" y="103"/>
                            </a:lnTo>
                            <a:lnTo>
                              <a:pt x="813" y="109"/>
                            </a:lnTo>
                            <a:lnTo>
                              <a:pt x="816" y="122"/>
                            </a:lnTo>
                            <a:lnTo>
                              <a:pt x="806" y="130"/>
                            </a:lnTo>
                            <a:lnTo>
                              <a:pt x="804" y="165"/>
                            </a:lnTo>
                            <a:lnTo>
                              <a:pt x="791" y="164"/>
                            </a:lnTo>
                            <a:lnTo>
                              <a:pt x="783" y="178"/>
                            </a:lnTo>
                            <a:lnTo>
                              <a:pt x="784" y="194"/>
                            </a:lnTo>
                            <a:lnTo>
                              <a:pt x="798" y="198"/>
                            </a:lnTo>
                            <a:lnTo>
                              <a:pt x="797" y="198"/>
                            </a:lnTo>
                            <a:lnTo>
                              <a:pt x="783" y="209"/>
                            </a:lnTo>
                            <a:lnTo>
                              <a:pt x="769" y="213"/>
                            </a:lnTo>
                            <a:lnTo>
                              <a:pt x="755" y="230"/>
                            </a:lnTo>
                            <a:lnTo>
                              <a:pt x="741" y="230"/>
                            </a:lnTo>
                            <a:lnTo>
                              <a:pt x="729" y="224"/>
                            </a:lnTo>
                            <a:lnTo>
                              <a:pt x="721" y="248"/>
                            </a:lnTo>
                            <a:lnTo>
                              <a:pt x="707" y="257"/>
                            </a:lnTo>
                            <a:lnTo>
                              <a:pt x="689" y="268"/>
                            </a:lnTo>
                            <a:lnTo>
                              <a:pt x="669" y="275"/>
                            </a:lnTo>
                            <a:lnTo>
                              <a:pt x="667" y="258"/>
                            </a:lnTo>
                            <a:lnTo>
                              <a:pt x="663" y="242"/>
                            </a:lnTo>
                            <a:lnTo>
                              <a:pt x="657" y="241"/>
                            </a:lnTo>
                            <a:lnTo>
                              <a:pt x="648" y="248"/>
                            </a:lnTo>
                            <a:lnTo>
                              <a:pt x="641" y="25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8" name="Freeform 200">
                        <a:extLst>
                          <a:ext uri="{FF2B5EF4-FFF2-40B4-BE49-F238E27FC236}">
                            <a16:creationId xmlns:a16="http://schemas.microsoft.com/office/drawing/2014/main" id="{0680B0DF-EFF9-D857-4284-64AD57C82DF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24" y="2205"/>
                        <a:ext cx="78" cy="101"/>
                      </a:xfrm>
                      <a:custGeom>
                        <a:avLst/>
                        <a:gdLst>
                          <a:gd name="T0" fmla="*/ 67 w 70"/>
                          <a:gd name="T1" fmla="*/ 0 h 91"/>
                          <a:gd name="T2" fmla="*/ 69 w 70"/>
                          <a:gd name="T3" fmla="*/ 25 h 91"/>
                          <a:gd name="T4" fmla="*/ 60 w 70"/>
                          <a:gd name="T5" fmla="*/ 31 h 91"/>
                          <a:gd name="T6" fmla="*/ 52 w 70"/>
                          <a:gd name="T7" fmla="*/ 45 h 91"/>
                          <a:gd name="T8" fmla="*/ 39 w 70"/>
                          <a:gd name="T9" fmla="*/ 51 h 91"/>
                          <a:gd name="T10" fmla="*/ 55 w 70"/>
                          <a:gd name="T11" fmla="*/ 67 h 91"/>
                          <a:gd name="T12" fmla="*/ 50 w 70"/>
                          <a:gd name="T13" fmla="*/ 82 h 91"/>
                          <a:gd name="T14" fmla="*/ 29 w 70"/>
                          <a:gd name="T15" fmla="*/ 90 h 91"/>
                          <a:gd name="T16" fmla="*/ 22 w 70"/>
                          <a:gd name="T17" fmla="*/ 81 h 91"/>
                          <a:gd name="T18" fmla="*/ 4 w 70"/>
                          <a:gd name="T19" fmla="*/ 73 h 91"/>
                          <a:gd name="T20" fmla="*/ 15 w 70"/>
                          <a:gd name="T21" fmla="*/ 65 h 91"/>
                          <a:gd name="T22" fmla="*/ 16 w 70"/>
                          <a:gd name="T23" fmla="*/ 48 h 91"/>
                          <a:gd name="T24" fmla="*/ 4 w 70"/>
                          <a:gd name="T25" fmla="*/ 45 h 91"/>
                          <a:gd name="T26" fmla="*/ 0 w 70"/>
                          <a:gd name="T27" fmla="*/ 45 h 91"/>
                          <a:gd name="T28" fmla="*/ 14 w 70"/>
                          <a:gd name="T29" fmla="*/ 37 h 91"/>
                          <a:gd name="T30" fmla="*/ 22 w 70"/>
                          <a:gd name="T31" fmla="*/ 12 h 91"/>
                          <a:gd name="T32" fmla="*/ 34 w 70"/>
                          <a:gd name="T33" fmla="*/ 18 h 91"/>
                          <a:gd name="T34" fmla="*/ 48 w 70"/>
                          <a:gd name="T35" fmla="*/ 18 h 91"/>
                          <a:gd name="T36" fmla="*/ 62 w 70"/>
                          <a:gd name="T37" fmla="*/ 1 h 91"/>
                          <a:gd name="T38" fmla="*/ 67 w 70"/>
                          <a:gd name="T39" fmla="*/ 0 h 9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70" h="91">
                            <a:moveTo>
                              <a:pt x="67" y="0"/>
                            </a:moveTo>
                            <a:lnTo>
                              <a:pt x="69" y="25"/>
                            </a:lnTo>
                            <a:lnTo>
                              <a:pt x="60" y="31"/>
                            </a:lnTo>
                            <a:lnTo>
                              <a:pt x="52" y="45"/>
                            </a:lnTo>
                            <a:lnTo>
                              <a:pt x="39" y="51"/>
                            </a:lnTo>
                            <a:lnTo>
                              <a:pt x="55" y="67"/>
                            </a:lnTo>
                            <a:lnTo>
                              <a:pt x="50" y="82"/>
                            </a:lnTo>
                            <a:lnTo>
                              <a:pt x="29" y="90"/>
                            </a:lnTo>
                            <a:lnTo>
                              <a:pt x="22" y="81"/>
                            </a:lnTo>
                            <a:lnTo>
                              <a:pt x="4" y="73"/>
                            </a:lnTo>
                            <a:lnTo>
                              <a:pt x="15" y="65"/>
                            </a:lnTo>
                            <a:lnTo>
                              <a:pt x="16" y="48"/>
                            </a:lnTo>
                            <a:lnTo>
                              <a:pt x="4" y="45"/>
                            </a:lnTo>
                            <a:lnTo>
                              <a:pt x="0" y="45"/>
                            </a:lnTo>
                            <a:lnTo>
                              <a:pt x="14" y="37"/>
                            </a:lnTo>
                            <a:lnTo>
                              <a:pt x="22" y="12"/>
                            </a:lnTo>
                            <a:lnTo>
                              <a:pt x="34" y="18"/>
                            </a:lnTo>
                            <a:lnTo>
                              <a:pt x="48" y="18"/>
                            </a:lnTo>
                            <a:lnTo>
                              <a:pt x="62" y="1"/>
                            </a:lnTo>
                            <a:lnTo>
                              <a:pt x="67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89" name="Freeform 201">
                        <a:extLst>
                          <a:ext uri="{FF2B5EF4-FFF2-40B4-BE49-F238E27FC236}">
                            <a16:creationId xmlns:a16="http://schemas.microsoft.com/office/drawing/2014/main" id="{7139FB2B-7225-4363-82C9-C4552319707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63" y="2504"/>
                        <a:ext cx="126" cy="325"/>
                      </a:xfrm>
                      <a:custGeom>
                        <a:avLst/>
                        <a:gdLst>
                          <a:gd name="T0" fmla="*/ 1 w 113"/>
                          <a:gd name="T1" fmla="*/ 109 h 289"/>
                          <a:gd name="T2" fmla="*/ 8 w 113"/>
                          <a:gd name="T3" fmla="*/ 97 h 289"/>
                          <a:gd name="T4" fmla="*/ 8 w 113"/>
                          <a:gd name="T5" fmla="*/ 69 h 289"/>
                          <a:gd name="T6" fmla="*/ 21 w 113"/>
                          <a:gd name="T7" fmla="*/ 54 h 289"/>
                          <a:gd name="T8" fmla="*/ 27 w 113"/>
                          <a:gd name="T9" fmla="*/ 35 h 289"/>
                          <a:gd name="T10" fmla="*/ 38 w 113"/>
                          <a:gd name="T11" fmla="*/ 20 h 289"/>
                          <a:gd name="T12" fmla="*/ 56 w 113"/>
                          <a:gd name="T13" fmla="*/ 11 h 289"/>
                          <a:gd name="T14" fmla="*/ 57 w 113"/>
                          <a:gd name="T15" fmla="*/ 3 h 289"/>
                          <a:gd name="T16" fmla="*/ 74 w 113"/>
                          <a:gd name="T17" fmla="*/ 0 h 289"/>
                          <a:gd name="T18" fmla="*/ 78 w 113"/>
                          <a:gd name="T19" fmla="*/ 8 h 289"/>
                          <a:gd name="T20" fmla="*/ 84 w 113"/>
                          <a:gd name="T21" fmla="*/ 25 h 289"/>
                          <a:gd name="T22" fmla="*/ 78 w 113"/>
                          <a:gd name="T23" fmla="*/ 37 h 289"/>
                          <a:gd name="T24" fmla="*/ 68 w 113"/>
                          <a:gd name="T25" fmla="*/ 45 h 289"/>
                          <a:gd name="T26" fmla="*/ 67 w 113"/>
                          <a:gd name="T27" fmla="*/ 58 h 289"/>
                          <a:gd name="T28" fmla="*/ 83 w 113"/>
                          <a:gd name="T29" fmla="*/ 60 h 289"/>
                          <a:gd name="T30" fmla="*/ 91 w 113"/>
                          <a:gd name="T31" fmla="*/ 75 h 289"/>
                          <a:gd name="T32" fmla="*/ 94 w 113"/>
                          <a:gd name="T33" fmla="*/ 98 h 289"/>
                          <a:gd name="T34" fmla="*/ 109 w 113"/>
                          <a:gd name="T35" fmla="*/ 102 h 289"/>
                          <a:gd name="T36" fmla="*/ 112 w 113"/>
                          <a:gd name="T37" fmla="*/ 111 h 289"/>
                          <a:gd name="T38" fmla="*/ 105 w 113"/>
                          <a:gd name="T39" fmla="*/ 125 h 289"/>
                          <a:gd name="T40" fmla="*/ 97 w 113"/>
                          <a:gd name="T41" fmla="*/ 132 h 289"/>
                          <a:gd name="T42" fmla="*/ 82 w 113"/>
                          <a:gd name="T43" fmla="*/ 138 h 289"/>
                          <a:gd name="T44" fmla="*/ 80 w 113"/>
                          <a:gd name="T45" fmla="*/ 164 h 289"/>
                          <a:gd name="T46" fmla="*/ 84 w 113"/>
                          <a:gd name="T47" fmla="*/ 175 h 289"/>
                          <a:gd name="T48" fmla="*/ 96 w 113"/>
                          <a:gd name="T49" fmla="*/ 190 h 289"/>
                          <a:gd name="T50" fmla="*/ 91 w 113"/>
                          <a:gd name="T51" fmla="*/ 215 h 289"/>
                          <a:gd name="T52" fmla="*/ 93 w 113"/>
                          <a:gd name="T53" fmla="*/ 227 h 289"/>
                          <a:gd name="T54" fmla="*/ 98 w 113"/>
                          <a:gd name="T55" fmla="*/ 246 h 289"/>
                          <a:gd name="T56" fmla="*/ 110 w 113"/>
                          <a:gd name="T57" fmla="*/ 257 h 289"/>
                          <a:gd name="T58" fmla="*/ 101 w 113"/>
                          <a:gd name="T59" fmla="*/ 278 h 289"/>
                          <a:gd name="T60" fmla="*/ 94 w 113"/>
                          <a:gd name="T61" fmla="*/ 288 h 289"/>
                          <a:gd name="T62" fmla="*/ 88 w 113"/>
                          <a:gd name="T63" fmla="*/ 261 h 289"/>
                          <a:gd name="T64" fmla="*/ 84 w 113"/>
                          <a:gd name="T65" fmla="*/ 242 h 289"/>
                          <a:gd name="T66" fmla="*/ 73 w 113"/>
                          <a:gd name="T67" fmla="*/ 234 h 289"/>
                          <a:gd name="T68" fmla="*/ 78 w 113"/>
                          <a:gd name="T69" fmla="*/ 197 h 289"/>
                          <a:gd name="T70" fmla="*/ 64 w 113"/>
                          <a:gd name="T71" fmla="*/ 175 h 289"/>
                          <a:gd name="T72" fmla="*/ 56 w 113"/>
                          <a:gd name="T73" fmla="*/ 187 h 289"/>
                          <a:gd name="T74" fmla="*/ 46 w 113"/>
                          <a:gd name="T75" fmla="*/ 197 h 289"/>
                          <a:gd name="T76" fmla="*/ 32 w 113"/>
                          <a:gd name="T77" fmla="*/ 192 h 289"/>
                          <a:gd name="T78" fmla="*/ 28 w 113"/>
                          <a:gd name="T79" fmla="*/ 160 h 289"/>
                          <a:gd name="T80" fmla="*/ 25 w 113"/>
                          <a:gd name="T81" fmla="*/ 145 h 289"/>
                          <a:gd name="T82" fmla="*/ 13 w 113"/>
                          <a:gd name="T83" fmla="*/ 128 h 289"/>
                          <a:gd name="T84" fmla="*/ 0 w 113"/>
                          <a:gd name="T85" fmla="*/ 117 h 289"/>
                          <a:gd name="T86" fmla="*/ 1 w 113"/>
                          <a:gd name="T87" fmla="*/ 109 h 2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</a:cxnLst>
                        <a:rect l="0" t="0" r="r" b="b"/>
                        <a:pathLst>
                          <a:path w="113" h="289">
                            <a:moveTo>
                              <a:pt x="1" y="109"/>
                            </a:moveTo>
                            <a:lnTo>
                              <a:pt x="8" y="97"/>
                            </a:lnTo>
                            <a:lnTo>
                              <a:pt x="8" y="69"/>
                            </a:lnTo>
                            <a:lnTo>
                              <a:pt x="21" y="54"/>
                            </a:lnTo>
                            <a:lnTo>
                              <a:pt x="27" y="35"/>
                            </a:lnTo>
                            <a:lnTo>
                              <a:pt x="38" y="20"/>
                            </a:lnTo>
                            <a:lnTo>
                              <a:pt x="56" y="11"/>
                            </a:lnTo>
                            <a:lnTo>
                              <a:pt x="57" y="3"/>
                            </a:lnTo>
                            <a:lnTo>
                              <a:pt x="74" y="0"/>
                            </a:lnTo>
                            <a:lnTo>
                              <a:pt x="78" y="8"/>
                            </a:lnTo>
                            <a:lnTo>
                              <a:pt x="84" y="25"/>
                            </a:lnTo>
                            <a:lnTo>
                              <a:pt x="78" y="37"/>
                            </a:lnTo>
                            <a:lnTo>
                              <a:pt x="68" y="45"/>
                            </a:lnTo>
                            <a:lnTo>
                              <a:pt x="67" y="58"/>
                            </a:lnTo>
                            <a:lnTo>
                              <a:pt x="83" y="60"/>
                            </a:lnTo>
                            <a:lnTo>
                              <a:pt x="91" y="75"/>
                            </a:lnTo>
                            <a:lnTo>
                              <a:pt x="94" y="98"/>
                            </a:lnTo>
                            <a:lnTo>
                              <a:pt x="109" y="102"/>
                            </a:lnTo>
                            <a:lnTo>
                              <a:pt x="112" y="111"/>
                            </a:lnTo>
                            <a:lnTo>
                              <a:pt x="105" y="125"/>
                            </a:lnTo>
                            <a:lnTo>
                              <a:pt x="97" y="132"/>
                            </a:lnTo>
                            <a:lnTo>
                              <a:pt x="82" y="138"/>
                            </a:lnTo>
                            <a:lnTo>
                              <a:pt x="80" y="164"/>
                            </a:lnTo>
                            <a:lnTo>
                              <a:pt x="84" y="175"/>
                            </a:lnTo>
                            <a:lnTo>
                              <a:pt x="96" y="190"/>
                            </a:lnTo>
                            <a:lnTo>
                              <a:pt x="91" y="215"/>
                            </a:lnTo>
                            <a:lnTo>
                              <a:pt x="93" y="227"/>
                            </a:lnTo>
                            <a:lnTo>
                              <a:pt x="98" y="246"/>
                            </a:lnTo>
                            <a:lnTo>
                              <a:pt x="110" y="257"/>
                            </a:lnTo>
                            <a:lnTo>
                              <a:pt x="101" y="278"/>
                            </a:lnTo>
                            <a:lnTo>
                              <a:pt x="94" y="288"/>
                            </a:lnTo>
                            <a:lnTo>
                              <a:pt x="88" y="261"/>
                            </a:lnTo>
                            <a:lnTo>
                              <a:pt x="84" y="242"/>
                            </a:lnTo>
                            <a:lnTo>
                              <a:pt x="73" y="234"/>
                            </a:lnTo>
                            <a:lnTo>
                              <a:pt x="78" y="197"/>
                            </a:lnTo>
                            <a:lnTo>
                              <a:pt x="64" y="175"/>
                            </a:lnTo>
                            <a:lnTo>
                              <a:pt x="56" y="187"/>
                            </a:lnTo>
                            <a:lnTo>
                              <a:pt x="46" y="197"/>
                            </a:lnTo>
                            <a:lnTo>
                              <a:pt x="32" y="192"/>
                            </a:lnTo>
                            <a:lnTo>
                              <a:pt x="28" y="160"/>
                            </a:lnTo>
                            <a:lnTo>
                              <a:pt x="25" y="145"/>
                            </a:lnTo>
                            <a:lnTo>
                              <a:pt x="13" y="128"/>
                            </a:lnTo>
                            <a:lnTo>
                              <a:pt x="0" y="117"/>
                            </a:lnTo>
                            <a:lnTo>
                              <a:pt x="1" y="10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0" name="Freeform 202">
                        <a:extLst>
                          <a:ext uri="{FF2B5EF4-FFF2-40B4-BE49-F238E27FC236}">
                            <a16:creationId xmlns:a16="http://schemas.microsoft.com/office/drawing/2014/main" id="{912B43F9-F48D-9371-D7F2-7A91FF3DF2D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12" y="2922"/>
                        <a:ext cx="190" cy="210"/>
                      </a:xfrm>
                      <a:custGeom>
                        <a:avLst/>
                        <a:gdLst>
                          <a:gd name="T0" fmla="*/ 65 w 170"/>
                          <a:gd name="T1" fmla="*/ 29 h 187"/>
                          <a:gd name="T2" fmla="*/ 43 w 170"/>
                          <a:gd name="T3" fmla="*/ 20 h 187"/>
                          <a:gd name="T4" fmla="*/ 25 w 170"/>
                          <a:gd name="T5" fmla="*/ 0 h 187"/>
                          <a:gd name="T6" fmla="*/ 3 w 170"/>
                          <a:gd name="T7" fmla="*/ 3 h 187"/>
                          <a:gd name="T8" fmla="*/ 0 w 170"/>
                          <a:gd name="T9" fmla="*/ 11 h 187"/>
                          <a:gd name="T10" fmla="*/ 26 w 170"/>
                          <a:gd name="T11" fmla="*/ 29 h 187"/>
                          <a:gd name="T12" fmla="*/ 49 w 170"/>
                          <a:gd name="T13" fmla="*/ 49 h 187"/>
                          <a:gd name="T14" fmla="*/ 65 w 170"/>
                          <a:gd name="T15" fmla="*/ 63 h 187"/>
                          <a:gd name="T16" fmla="*/ 69 w 170"/>
                          <a:gd name="T17" fmla="*/ 84 h 187"/>
                          <a:gd name="T18" fmla="*/ 78 w 170"/>
                          <a:gd name="T19" fmla="*/ 103 h 187"/>
                          <a:gd name="T20" fmla="*/ 108 w 170"/>
                          <a:gd name="T21" fmla="*/ 143 h 187"/>
                          <a:gd name="T22" fmla="*/ 134 w 170"/>
                          <a:gd name="T23" fmla="*/ 174 h 187"/>
                          <a:gd name="T24" fmla="*/ 143 w 170"/>
                          <a:gd name="T25" fmla="*/ 186 h 187"/>
                          <a:gd name="T26" fmla="*/ 169 w 170"/>
                          <a:gd name="T27" fmla="*/ 174 h 187"/>
                          <a:gd name="T28" fmla="*/ 166 w 170"/>
                          <a:gd name="T29" fmla="*/ 158 h 187"/>
                          <a:gd name="T30" fmla="*/ 166 w 170"/>
                          <a:gd name="T31" fmla="*/ 138 h 187"/>
                          <a:gd name="T32" fmla="*/ 158 w 170"/>
                          <a:gd name="T33" fmla="*/ 127 h 187"/>
                          <a:gd name="T34" fmla="*/ 135 w 170"/>
                          <a:gd name="T35" fmla="*/ 119 h 187"/>
                          <a:gd name="T36" fmla="*/ 135 w 170"/>
                          <a:gd name="T37" fmla="*/ 110 h 187"/>
                          <a:gd name="T38" fmla="*/ 127 w 170"/>
                          <a:gd name="T39" fmla="*/ 97 h 187"/>
                          <a:gd name="T40" fmla="*/ 127 w 170"/>
                          <a:gd name="T41" fmla="*/ 79 h 187"/>
                          <a:gd name="T42" fmla="*/ 112 w 170"/>
                          <a:gd name="T43" fmla="*/ 65 h 187"/>
                          <a:gd name="T44" fmla="*/ 92 w 170"/>
                          <a:gd name="T45" fmla="*/ 53 h 187"/>
                          <a:gd name="T46" fmla="*/ 65 w 170"/>
                          <a:gd name="T47" fmla="*/ 29 h 18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</a:cxnLst>
                        <a:rect l="0" t="0" r="r" b="b"/>
                        <a:pathLst>
                          <a:path w="170" h="187">
                            <a:moveTo>
                              <a:pt x="65" y="29"/>
                            </a:moveTo>
                            <a:lnTo>
                              <a:pt x="43" y="20"/>
                            </a:lnTo>
                            <a:lnTo>
                              <a:pt x="25" y="0"/>
                            </a:lnTo>
                            <a:lnTo>
                              <a:pt x="3" y="3"/>
                            </a:lnTo>
                            <a:lnTo>
                              <a:pt x="0" y="11"/>
                            </a:lnTo>
                            <a:lnTo>
                              <a:pt x="26" y="29"/>
                            </a:lnTo>
                            <a:lnTo>
                              <a:pt x="49" y="49"/>
                            </a:lnTo>
                            <a:lnTo>
                              <a:pt x="65" y="63"/>
                            </a:lnTo>
                            <a:lnTo>
                              <a:pt x="69" y="84"/>
                            </a:lnTo>
                            <a:lnTo>
                              <a:pt x="78" y="103"/>
                            </a:lnTo>
                            <a:lnTo>
                              <a:pt x="108" y="143"/>
                            </a:lnTo>
                            <a:lnTo>
                              <a:pt x="134" y="174"/>
                            </a:lnTo>
                            <a:lnTo>
                              <a:pt x="143" y="186"/>
                            </a:lnTo>
                            <a:lnTo>
                              <a:pt x="169" y="174"/>
                            </a:lnTo>
                            <a:lnTo>
                              <a:pt x="166" y="158"/>
                            </a:lnTo>
                            <a:lnTo>
                              <a:pt x="166" y="138"/>
                            </a:lnTo>
                            <a:lnTo>
                              <a:pt x="158" y="127"/>
                            </a:lnTo>
                            <a:lnTo>
                              <a:pt x="135" y="119"/>
                            </a:lnTo>
                            <a:lnTo>
                              <a:pt x="135" y="110"/>
                            </a:lnTo>
                            <a:lnTo>
                              <a:pt x="127" y="97"/>
                            </a:lnTo>
                            <a:lnTo>
                              <a:pt x="127" y="79"/>
                            </a:lnTo>
                            <a:lnTo>
                              <a:pt x="112" y="65"/>
                            </a:lnTo>
                            <a:lnTo>
                              <a:pt x="92" y="53"/>
                            </a:lnTo>
                            <a:lnTo>
                              <a:pt x="65" y="2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1" name="Freeform 203">
                        <a:extLst>
                          <a:ext uri="{FF2B5EF4-FFF2-40B4-BE49-F238E27FC236}">
                            <a16:creationId xmlns:a16="http://schemas.microsoft.com/office/drawing/2014/main" id="{206C6993-AB77-08E4-F7AE-94FF5809C48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37" y="2893"/>
                        <a:ext cx="183" cy="206"/>
                      </a:xfrm>
                      <a:custGeom>
                        <a:avLst/>
                        <a:gdLst>
                          <a:gd name="T0" fmla="*/ 35 w 163"/>
                          <a:gd name="T1" fmla="*/ 89 h 184"/>
                          <a:gd name="T2" fmla="*/ 4 w 163"/>
                          <a:gd name="T3" fmla="*/ 89 h 184"/>
                          <a:gd name="T4" fmla="*/ 0 w 163"/>
                          <a:gd name="T5" fmla="*/ 112 h 184"/>
                          <a:gd name="T6" fmla="*/ 11 w 163"/>
                          <a:gd name="T7" fmla="*/ 118 h 184"/>
                          <a:gd name="T8" fmla="*/ 12 w 163"/>
                          <a:gd name="T9" fmla="*/ 136 h 184"/>
                          <a:gd name="T10" fmla="*/ 25 w 163"/>
                          <a:gd name="T11" fmla="*/ 139 h 184"/>
                          <a:gd name="T12" fmla="*/ 26 w 163"/>
                          <a:gd name="T13" fmla="*/ 160 h 184"/>
                          <a:gd name="T14" fmla="*/ 34 w 163"/>
                          <a:gd name="T15" fmla="*/ 161 h 184"/>
                          <a:gd name="T16" fmla="*/ 41 w 163"/>
                          <a:gd name="T17" fmla="*/ 170 h 184"/>
                          <a:gd name="T18" fmla="*/ 62 w 163"/>
                          <a:gd name="T19" fmla="*/ 175 h 184"/>
                          <a:gd name="T20" fmla="*/ 70 w 163"/>
                          <a:gd name="T21" fmla="*/ 164 h 184"/>
                          <a:gd name="T22" fmla="*/ 81 w 163"/>
                          <a:gd name="T23" fmla="*/ 168 h 184"/>
                          <a:gd name="T24" fmla="*/ 89 w 163"/>
                          <a:gd name="T25" fmla="*/ 183 h 184"/>
                          <a:gd name="T26" fmla="*/ 108 w 163"/>
                          <a:gd name="T27" fmla="*/ 181 h 184"/>
                          <a:gd name="T28" fmla="*/ 112 w 163"/>
                          <a:gd name="T29" fmla="*/ 169 h 184"/>
                          <a:gd name="T30" fmla="*/ 120 w 163"/>
                          <a:gd name="T31" fmla="*/ 157 h 184"/>
                          <a:gd name="T32" fmla="*/ 120 w 163"/>
                          <a:gd name="T33" fmla="*/ 142 h 184"/>
                          <a:gd name="T34" fmla="*/ 132 w 163"/>
                          <a:gd name="T35" fmla="*/ 131 h 184"/>
                          <a:gd name="T36" fmla="*/ 138 w 163"/>
                          <a:gd name="T37" fmla="*/ 107 h 184"/>
                          <a:gd name="T38" fmla="*/ 151 w 163"/>
                          <a:gd name="T39" fmla="*/ 102 h 184"/>
                          <a:gd name="T40" fmla="*/ 151 w 163"/>
                          <a:gd name="T41" fmla="*/ 88 h 184"/>
                          <a:gd name="T42" fmla="*/ 137 w 163"/>
                          <a:gd name="T43" fmla="*/ 77 h 184"/>
                          <a:gd name="T44" fmla="*/ 137 w 163"/>
                          <a:gd name="T45" fmla="*/ 52 h 184"/>
                          <a:gd name="T46" fmla="*/ 148 w 163"/>
                          <a:gd name="T47" fmla="*/ 43 h 184"/>
                          <a:gd name="T48" fmla="*/ 162 w 163"/>
                          <a:gd name="T49" fmla="*/ 32 h 184"/>
                          <a:gd name="T50" fmla="*/ 159 w 163"/>
                          <a:gd name="T51" fmla="*/ 17 h 184"/>
                          <a:gd name="T52" fmla="*/ 141 w 163"/>
                          <a:gd name="T53" fmla="*/ 13 h 184"/>
                          <a:gd name="T54" fmla="*/ 131 w 163"/>
                          <a:gd name="T55" fmla="*/ 9 h 184"/>
                          <a:gd name="T56" fmla="*/ 114 w 163"/>
                          <a:gd name="T57" fmla="*/ 0 h 184"/>
                          <a:gd name="T58" fmla="*/ 110 w 163"/>
                          <a:gd name="T59" fmla="*/ 14 h 184"/>
                          <a:gd name="T60" fmla="*/ 99 w 163"/>
                          <a:gd name="T61" fmla="*/ 20 h 184"/>
                          <a:gd name="T62" fmla="*/ 96 w 163"/>
                          <a:gd name="T63" fmla="*/ 37 h 184"/>
                          <a:gd name="T64" fmla="*/ 84 w 163"/>
                          <a:gd name="T65" fmla="*/ 43 h 184"/>
                          <a:gd name="T66" fmla="*/ 70 w 163"/>
                          <a:gd name="T67" fmla="*/ 53 h 184"/>
                          <a:gd name="T68" fmla="*/ 63 w 163"/>
                          <a:gd name="T69" fmla="*/ 68 h 184"/>
                          <a:gd name="T70" fmla="*/ 44 w 163"/>
                          <a:gd name="T71" fmla="*/ 66 h 184"/>
                          <a:gd name="T72" fmla="*/ 41 w 163"/>
                          <a:gd name="T73" fmla="*/ 80 h 184"/>
                          <a:gd name="T74" fmla="*/ 35 w 163"/>
                          <a:gd name="T75" fmla="*/ 89 h 18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163" h="184">
                            <a:moveTo>
                              <a:pt x="35" y="89"/>
                            </a:moveTo>
                            <a:lnTo>
                              <a:pt x="4" y="89"/>
                            </a:lnTo>
                            <a:lnTo>
                              <a:pt x="0" y="112"/>
                            </a:lnTo>
                            <a:lnTo>
                              <a:pt x="11" y="118"/>
                            </a:lnTo>
                            <a:lnTo>
                              <a:pt x="12" y="136"/>
                            </a:lnTo>
                            <a:lnTo>
                              <a:pt x="25" y="139"/>
                            </a:lnTo>
                            <a:lnTo>
                              <a:pt x="26" y="160"/>
                            </a:lnTo>
                            <a:lnTo>
                              <a:pt x="34" y="161"/>
                            </a:lnTo>
                            <a:lnTo>
                              <a:pt x="41" y="170"/>
                            </a:lnTo>
                            <a:lnTo>
                              <a:pt x="62" y="175"/>
                            </a:lnTo>
                            <a:lnTo>
                              <a:pt x="70" y="164"/>
                            </a:lnTo>
                            <a:lnTo>
                              <a:pt x="81" y="168"/>
                            </a:lnTo>
                            <a:lnTo>
                              <a:pt x="89" y="183"/>
                            </a:lnTo>
                            <a:lnTo>
                              <a:pt x="108" y="181"/>
                            </a:lnTo>
                            <a:lnTo>
                              <a:pt x="112" y="169"/>
                            </a:lnTo>
                            <a:lnTo>
                              <a:pt x="120" y="157"/>
                            </a:lnTo>
                            <a:lnTo>
                              <a:pt x="120" y="142"/>
                            </a:lnTo>
                            <a:lnTo>
                              <a:pt x="132" y="131"/>
                            </a:lnTo>
                            <a:lnTo>
                              <a:pt x="138" y="107"/>
                            </a:lnTo>
                            <a:lnTo>
                              <a:pt x="151" y="102"/>
                            </a:lnTo>
                            <a:lnTo>
                              <a:pt x="151" y="88"/>
                            </a:lnTo>
                            <a:lnTo>
                              <a:pt x="137" y="77"/>
                            </a:lnTo>
                            <a:lnTo>
                              <a:pt x="137" y="52"/>
                            </a:lnTo>
                            <a:lnTo>
                              <a:pt x="148" y="43"/>
                            </a:lnTo>
                            <a:lnTo>
                              <a:pt x="162" y="32"/>
                            </a:lnTo>
                            <a:lnTo>
                              <a:pt x="159" y="17"/>
                            </a:lnTo>
                            <a:lnTo>
                              <a:pt x="141" y="13"/>
                            </a:lnTo>
                            <a:lnTo>
                              <a:pt x="131" y="9"/>
                            </a:lnTo>
                            <a:lnTo>
                              <a:pt x="114" y="0"/>
                            </a:lnTo>
                            <a:lnTo>
                              <a:pt x="110" y="14"/>
                            </a:lnTo>
                            <a:lnTo>
                              <a:pt x="99" y="20"/>
                            </a:lnTo>
                            <a:lnTo>
                              <a:pt x="96" y="37"/>
                            </a:lnTo>
                            <a:lnTo>
                              <a:pt x="84" y="43"/>
                            </a:lnTo>
                            <a:lnTo>
                              <a:pt x="70" y="53"/>
                            </a:lnTo>
                            <a:lnTo>
                              <a:pt x="63" y="68"/>
                            </a:lnTo>
                            <a:lnTo>
                              <a:pt x="44" y="66"/>
                            </a:lnTo>
                            <a:lnTo>
                              <a:pt x="41" y="80"/>
                            </a:lnTo>
                            <a:lnTo>
                              <a:pt x="35" y="8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2" name="Freeform 204">
                        <a:extLst>
                          <a:ext uri="{FF2B5EF4-FFF2-40B4-BE49-F238E27FC236}">
                            <a16:creationId xmlns:a16="http://schemas.microsoft.com/office/drawing/2014/main" id="{5206B080-C20A-46C0-FD93-097A8780DCC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19" y="2589"/>
                        <a:ext cx="125" cy="280"/>
                      </a:xfrm>
                      <a:custGeom>
                        <a:avLst/>
                        <a:gdLst>
                          <a:gd name="T0" fmla="*/ 0 w 111"/>
                          <a:gd name="T1" fmla="*/ 12 h 250"/>
                          <a:gd name="T2" fmla="*/ 8 w 111"/>
                          <a:gd name="T3" fmla="*/ 35 h 250"/>
                          <a:gd name="T4" fmla="*/ 34 w 111"/>
                          <a:gd name="T5" fmla="*/ 44 h 250"/>
                          <a:gd name="T6" fmla="*/ 36 w 111"/>
                          <a:gd name="T7" fmla="*/ 53 h 250"/>
                          <a:gd name="T8" fmla="*/ 32 w 111"/>
                          <a:gd name="T9" fmla="*/ 69 h 250"/>
                          <a:gd name="T10" fmla="*/ 42 w 111"/>
                          <a:gd name="T11" fmla="*/ 80 h 250"/>
                          <a:gd name="T12" fmla="*/ 64 w 111"/>
                          <a:gd name="T13" fmla="*/ 113 h 250"/>
                          <a:gd name="T14" fmla="*/ 77 w 111"/>
                          <a:gd name="T15" fmla="*/ 122 h 250"/>
                          <a:gd name="T16" fmla="*/ 77 w 111"/>
                          <a:gd name="T17" fmla="*/ 151 h 250"/>
                          <a:gd name="T18" fmla="*/ 83 w 111"/>
                          <a:gd name="T19" fmla="*/ 156 h 250"/>
                          <a:gd name="T20" fmla="*/ 85 w 111"/>
                          <a:gd name="T21" fmla="*/ 183 h 250"/>
                          <a:gd name="T22" fmla="*/ 75 w 111"/>
                          <a:gd name="T23" fmla="*/ 191 h 250"/>
                          <a:gd name="T24" fmla="*/ 61 w 111"/>
                          <a:gd name="T25" fmla="*/ 205 h 250"/>
                          <a:gd name="T26" fmla="*/ 47 w 111"/>
                          <a:gd name="T27" fmla="*/ 215 h 250"/>
                          <a:gd name="T28" fmla="*/ 53 w 111"/>
                          <a:gd name="T29" fmla="*/ 224 h 250"/>
                          <a:gd name="T30" fmla="*/ 46 w 111"/>
                          <a:gd name="T31" fmla="*/ 234 h 250"/>
                          <a:gd name="T32" fmla="*/ 51 w 111"/>
                          <a:gd name="T33" fmla="*/ 249 h 250"/>
                          <a:gd name="T34" fmla="*/ 77 w 111"/>
                          <a:gd name="T35" fmla="*/ 230 h 250"/>
                          <a:gd name="T36" fmla="*/ 100 w 111"/>
                          <a:gd name="T37" fmla="*/ 209 h 250"/>
                          <a:gd name="T38" fmla="*/ 106 w 111"/>
                          <a:gd name="T39" fmla="*/ 201 h 250"/>
                          <a:gd name="T40" fmla="*/ 110 w 111"/>
                          <a:gd name="T41" fmla="*/ 163 h 250"/>
                          <a:gd name="T42" fmla="*/ 102 w 111"/>
                          <a:gd name="T43" fmla="*/ 131 h 250"/>
                          <a:gd name="T44" fmla="*/ 81 w 111"/>
                          <a:gd name="T45" fmla="*/ 108 h 250"/>
                          <a:gd name="T46" fmla="*/ 57 w 111"/>
                          <a:gd name="T47" fmla="*/ 80 h 250"/>
                          <a:gd name="T48" fmla="*/ 57 w 111"/>
                          <a:gd name="T49" fmla="*/ 59 h 250"/>
                          <a:gd name="T50" fmla="*/ 63 w 111"/>
                          <a:gd name="T51" fmla="*/ 52 h 250"/>
                          <a:gd name="T52" fmla="*/ 81 w 111"/>
                          <a:gd name="T53" fmla="*/ 38 h 250"/>
                          <a:gd name="T54" fmla="*/ 60 w 111"/>
                          <a:gd name="T55" fmla="*/ 8 h 250"/>
                          <a:gd name="T56" fmla="*/ 37 w 111"/>
                          <a:gd name="T57" fmla="*/ 0 h 250"/>
                          <a:gd name="T58" fmla="*/ 23 w 111"/>
                          <a:gd name="T59" fmla="*/ 0 h 250"/>
                          <a:gd name="T60" fmla="*/ 0 w 111"/>
                          <a:gd name="T61" fmla="*/ 12 h 25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</a:cxnLst>
                        <a:rect l="0" t="0" r="r" b="b"/>
                        <a:pathLst>
                          <a:path w="111" h="250">
                            <a:moveTo>
                              <a:pt x="0" y="12"/>
                            </a:moveTo>
                            <a:lnTo>
                              <a:pt x="8" y="35"/>
                            </a:lnTo>
                            <a:lnTo>
                              <a:pt x="34" y="44"/>
                            </a:lnTo>
                            <a:lnTo>
                              <a:pt x="36" y="53"/>
                            </a:lnTo>
                            <a:lnTo>
                              <a:pt x="32" y="69"/>
                            </a:lnTo>
                            <a:lnTo>
                              <a:pt x="42" y="80"/>
                            </a:lnTo>
                            <a:lnTo>
                              <a:pt x="64" y="113"/>
                            </a:lnTo>
                            <a:lnTo>
                              <a:pt x="77" y="122"/>
                            </a:lnTo>
                            <a:lnTo>
                              <a:pt x="77" y="151"/>
                            </a:lnTo>
                            <a:lnTo>
                              <a:pt x="83" y="156"/>
                            </a:lnTo>
                            <a:lnTo>
                              <a:pt x="85" y="183"/>
                            </a:lnTo>
                            <a:lnTo>
                              <a:pt x="75" y="191"/>
                            </a:lnTo>
                            <a:lnTo>
                              <a:pt x="61" y="205"/>
                            </a:lnTo>
                            <a:lnTo>
                              <a:pt x="47" y="215"/>
                            </a:lnTo>
                            <a:lnTo>
                              <a:pt x="53" y="224"/>
                            </a:lnTo>
                            <a:lnTo>
                              <a:pt x="46" y="234"/>
                            </a:lnTo>
                            <a:lnTo>
                              <a:pt x="51" y="249"/>
                            </a:lnTo>
                            <a:lnTo>
                              <a:pt x="77" y="230"/>
                            </a:lnTo>
                            <a:lnTo>
                              <a:pt x="100" y="209"/>
                            </a:lnTo>
                            <a:lnTo>
                              <a:pt x="106" y="201"/>
                            </a:lnTo>
                            <a:lnTo>
                              <a:pt x="110" y="163"/>
                            </a:lnTo>
                            <a:lnTo>
                              <a:pt x="102" y="131"/>
                            </a:lnTo>
                            <a:lnTo>
                              <a:pt x="81" y="108"/>
                            </a:lnTo>
                            <a:lnTo>
                              <a:pt x="57" y="80"/>
                            </a:lnTo>
                            <a:lnTo>
                              <a:pt x="57" y="59"/>
                            </a:lnTo>
                            <a:lnTo>
                              <a:pt x="63" y="52"/>
                            </a:lnTo>
                            <a:lnTo>
                              <a:pt x="81" y="38"/>
                            </a:lnTo>
                            <a:lnTo>
                              <a:pt x="60" y="8"/>
                            </a:lnTo>
                            <a:lnTo>
                              <a:pt x="37" y="0"/>
                            </a:lnTo>
                            <a:lnTo>
                              <a:pt x="23" y="0"/>
                            </a:lnTo>
                            <a:lnTo>
                              <a:pt x="0" y="1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3" name="Freeform 205">
                        <a:extLst>
                          <a:ext uri="{FF2B5EF4-FFF2-40B4-BE49-F238E27FC236}">
                            <a16:creationId xmlns:a16="http://schemas.microsoft.com/office/drawing/2014/main" id="{1D94370F-DFF2-A9D5-9DCE-09001871BE5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47" y="3048"/>
                        <a:ext cx="161" cy="143"/>
                      </a:xfrm>
                      <a:custGeom>
                        <a:avLst/>
                        <a:gdLst>
                          <a:gd name="T0" fmla="*/ 124 w 144"/>
                          <a:gd name="T1" fmla="*/ 24 h 128"/>
                          <a:gd name="T2" fmla="*/ 110 w 144"/>
                          <a:gd name="T3" fmla="*/ 19 h 128"/>
                          <a:gd name="T4" fmla="*/ 80 w 144"/>
                          <a:gd name="T5" fmla="*/ 6 h 128"/>
                          <a:gd name="T6" fmla="*/ 71 w 144"/>
                          <a:gd name="T7" fmla="*/ 0 h 128"/>
                          <a:gd name="T8" fmla="*/ 55 w 144"/>
                          <a:gd name="T9" fmla="*/ 3 h 128"/>
                          <a:gd name="T10" fmla="*/ 40 w 144"/>
                          <a:gd name="T11" fmla="*/ 19 h 128"/>
                          <a:gd name="T12" fmla="*/ 22 w 144"/>
                          <a:gd name="T13" fmla="*/ 29 h 128"/>
                          <a:gd name="T14" fmla="*/ 6 w 144"/>
                          <a:gd name="T15" fmla="*/ 32 h 128"/>
                          <a:gd name="T16" fmla="*/ 0 w 144"/>
                          <a:gd name="T17" fmla="*/ 34 h 128"/>
                          <a:gd name="T18" fmla="*/ 6 w 144"/>
                          <a:gd name="T19" fmla="*/ 45 h 128"/>
                          <a:gd name="T20" fmla="*/ 21 w 144"/>
                          <a:gd name="T21" fmla="*/ 43 h 128"/>
                          <a:gd name="T22" fmla="*/ 41 w 144"/>
                          <a:gd name="T23" fmla="*/ 54 h 128"/>
                          <a:gd name="T24" fmla="*/ 55 w 144"/>
                          <a:gd name="T25" fmla="*/ 62 h 128"/>
                          <a:gd name="T26" fmla="*/ 69 w 144"/>
                          <a:gd name="T27" fmla="*/ 75 h 128"/>
                          <a:gd name="T28" fmla="*/ 69 w 144"/>
                          <a:gd name="T29" fmla="*/ 92 h 128"/>
                          <a:gd name="T30" fmla="*/ 66 w 144"/>
                          <a:gd name="T31" fmla="*/ 98 h 128"/>
                          <a:gd name="T32" fmla="*/ 53 w 144"/>
                          <a:gd name="T33" fmla="*/ 103 h 128"/>
                          <a:gd name="T34" fmla="*/ 56 w 144"/>
                          <a:gd name="T35" fmla="*/ 116 h 128"/>
                          <a:gd name="T36" fmla="*/ 74 w 144"/>
                          <a:gd name="T37" fmla="*/ 114 h 128"/>
                          <a:gd name="T38" fmla="*/ 92 w 144"/>
                          <a:gd name="T39" fmla="*/ 114 h 128"/>
                          <a:gd name="T40" fmla="*/ 99 w 144"/>
                          <a:gd name="T41" fmla="*/ 122 h 128"/>
                          <a:gd name="T42" fmla="*/ 111 w 144"/>
                          <a:gd name="T43" fmla="*/ 127 h 128"/>
                          <a:gd name="T44" fmla="*/ 128 w 144"/>
                          <a:gd name="T45" fmla="*/ 120 h 128"/>
                          <a:gd name="T46" fmla="*/ 135 w 144"/>
                          <a:gd name="T47" fmla="*/ 107 h 128"/>
                          <a:gd name="T48" fmla="*/ 143 w 144"/>
                          <a:gd name="T49" fmla="*/ 97 h 128"/>
                          <a:gd name="T50" fmla="*/ 124 w 144"/>
                          <a:gd name="T51" fmla="*/ 24 h 12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</a:cxnLst>
                        <a:rect l="0" t="0" r="r" b="b"/>
                        <a:pathLst>
                          <a:path w="144" h="128">
                            <a:moveTo>
                              <a:pt x="124" y="24"/>
                            </a:moveTo>
                            <a:lnTo>
                              <a:pt x="110" y="19"/>
                            </a:lnTo>
                            <a:lnTo>
                              <a:pt x="80" y="6"/>
                            </a:lnTo>
                            <a:lnTo>
                              <a:pt x="71" y="0"/>
                            </a:lnTo>
                            <a:lnTo>
                              <a:pt x="55" y="3"/>
                            </a:lnTo>
                            <a:lnTo>
                              <a:pt x="40" y="19"/>
                            </a:lnTo>
                            <a:lnTo>
                              <a:pt x="22" y="29"/>
                            </a:lnTo>
                            <a:lnTo>
                              <a:pt x="6" y="32"/>
                            </a:lnTo>
                            <a:lnTo>
                              <a:pt x="0" y="34"/>
                            </a:lnTo>
                            <a:lnTo>
                              <a:pt x="6" y="45"/>
                            </a:lnTo>
                            <a:lnTo>
                              <a:pt x="21" y="43"/>
                            </a:lnTo>
                            <a:lnTo>
                              <a:pt x="41" y="54"/>
                            </a:lnTo>
                            <a:lnTo>
                              <a:pt x="55" y="62"/>
                            </a:lnTo>
                            <a:lnTo>
                              <a:pt x="69" y="75"/>
                            </a:lnTo>
                            <a:lnTo>
                              <a:pt x="69" y="92"/>
                            </a:lnTo>
                            <a:lnTo>
                              <a:pt x="66" y="98"/>
                            </a:lnTo>
                            <a:lnTo>
                              <a:pt x="53" y="103"/>
                            </a:lnTo>
                            <a:lnTo>
                              <a:pt x="56" y="116"/>
                            </a:lnTo>
                            <a:lnTo>
                              <a:pt x="74" y="114"/>
                            </a:lnTo>
                            <a:lnTo>
                              <a:pt x="92" y="114"/>
                            </a:lnTo>
                            <a:lnTo>
                              <a:pt x="99" y="122"/>
                            </a:lnTo>
                            <a:lnTo>
                              <a:pt x="111" y="127"/>
                            </a:lnTo>
                            <a:lnTo>
                              <a:pt x="128" y="120"/>
                            </a:lnTo>
                            <a:lnTo>
                              <a:pt x="135" y="107"/>
                            </a:lnTo>
                            <a:lnTo>
                              <a:pt x="143" y="97"/>
                            </a:lnTo>
                            <a:lnTo>
                              <a:pt x="124" y="2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4" name="Freeform 206">
                        <a:extLst>
                          <a:ext uri="{FF2B5EF4-FFF2-40B4-BE49-F238E27FC236}">
                            <a16:creationId xmlns:a16="http://schemas.microsoft.com/office/drawing/2014/main" id="{DF31BEFC-47B8-ABE2-B3F8-3E56A243B1A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53" y="3033"/>
                        <a:ext cx="43" cy="29"/>
                      </a:xfrm>
                      <a:custGeom>
                        <a:avLst/>
                        <a:gdLst>
                          <a:gd name="T0" fmla="*/ 14 w 38"/>
                          <a:gd name="T1" fmla="*/ 24 h 26"/>
                          <a:gd name="T2" fmla="*/ 0 w 38"/>
                          <a:gd name="T3" fmla="*/ 25 h 26"/>
                          <a:gd name="T4" fmla="*/ 3 w 38"/>
                          <a:gd name="T5" fmla="*/ 13 h 26"/>
                          <a:gd name="T6" fmla="*/ 9 w 38"/>
                          <a:gd name="T7" fmla="*/ 0 h 26"/>
                          <a:gd name="T8" fmla="*/ 24 w 38"/>
                          <a:gd name="T9" fmla="*/ 3 h 26"/>
                          <a:gd name="T10" fmla="*/ 37 w 38"/>
                          <a:gd name="T11" fmla="*/ 6 h 26"/>
                          <a:gd name="T12" fmla="*/ 33 w 38"/>
                          <a:gd name="T13" fmla="*/ 16 h 26"/>
                          <a:gd name="T14" fmla="*/ 23 w 38"/>
                          <a:gd name="T15" fmla="*/ 25 h 26"/>
                          <a:gd name="T16" fmla="*/ 14 w 38"/>
                          <a:gd name="T17" fmla="*/ 24 h 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38" h="26">
                            <a:moveTo>
                              <a:pt x="14" y="24"/>
                            </a:moveTo>
                            <a:lnTo>
                              <a:pt x="0" y="25"/>
                            </a:lnTo>
                            <a:lnTo>
                              <a:pt x="3" y="13"/>
                            </a:lnTo>
                            <a:lnTo>
                              <a:pt x="9" y="0"/>
                            </a:lnTo>
                            <a:lnTo>
                              <a:pt x="24" y="3"/>
                            </a:lnTo>
                            <a:lnTo>
                              <a:pt x="37" y="6"/>
                            </a:lnTo>
                            <a:lnTo>
                              <a:pt x="33" y="16"/>
                            </a:lnTo>
                            <a:lnTo>
                              <a:pt x="23" y="25"/>
                            </a:lnTo>
                            <a:lnTo>
                              <a:pt x="14" y="2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5" name="Freeform 207">
                        <a:extLst>
                          <a:ext uri="{FF2B5EF4-FFF2-40B4-BE49-F238E27FC236}">
                            <a16:creationId xmlns:a16="http://schemas.microsoft.com/office/drawing/2014/main" id="{AFDD2C7D-E54F-77BC-EC5A-FD84D872D20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71" y="2257"/>
                        <a:ext cx="323" cy="292"/>
                      </a:xfrm>
                      <a:custGeom>
                        <a:avLst/>
                        <a:gdLst>
                          <a:gd name="T0" fmla="*/ 0 w 286"/>
                          <a:gd name="T1" fmla="*/ 6 h 261"/>
                          <a:gd name="T2" fmla="*/ 14 w 286"/>
                          <a:gd name="T3" fmla="*/ 43 h 261"/>
                          <a:gd name="T4" fmla="*/ 20 w 286"/>
                          <a:gd name="T5" fmla="*/ 73 h 261"/>
                          <a:gd name="T6" fmla="*/ 32 w 286"/>
                          <a:gd name="T7" fmla="*/ 92 h 261"/>
                          <a:gd name="T8" fmla="*/ 22 w 286"/>
                          <a:gd name="T9" fmla="*/ 114 h 261"/>
                          <a:gd name="T10" fmla="*/ 39 w 286"/>
                          <a:gd name="T11" fmla="*/ 133 h 261"/>
                          <a:gd name="T12" fmla="*/ 59 w 286"/>
                          <a:gd name="T13" fmla="*/ 133 h 261"/>
                          <a:gd name="T14" fmla="*/ 56 w 286"/>
                          <a:gd name="T15" fmla="*/ 159 h 261"/>
                          <a:gd name="T16" fmla="*/ 66 w 286"/>
                          <a:gd name="T17" fmla="*/ 176 h 261"/>
                          <a:gd name="T18" fmla="*/ 87 w 286"/>
                          <a:gd name="T19" fmla="*/ 180 h 261"/>
                          <a:gd name="T20" fmla="*/ 94 w 286"/>
                          <a:gd name="T21" fmla="*/ 187 h 261"/>
                          <a:gd name="T22" fmla="*/ 111 w 286"/>
                          <a:gd name="T23" fmla="*/ 212 h 261"/>
                          <a:gd name="T24" fmla="*/ 122 w 286"/>
                          <a:gd name="T25" fmla="*/ 221 h 261"/>
                          <a:gd name="T26" fmla="*/ 174 w 286"/>
                          <a:gd name="T27" fmla="*/ 235 h 261"/>
                          <a:gd name="T28" fmla="*/ 189 w 286"/>
                          <a:gd name="T29" fmla="*/ 227 h 261"/>
                          <a:gd name="T30" fmla="*/ 209 w 286"/>
                          <a:gd name="T31" fmla="*/ 260 h 261"/>
                          <a:gd name="T32" fmla="*/ 261 w 286"/>
                          <a:gd name="T33" fmla="*/ 260 h 261"/>
                          <a:gd name="T34" fmla="*/ 277 w 286"/>
                          <a:gd name="T35" fmla="*/ 242 h 261"/>
                          <a:gd name="T36" fmla="*/ 280 w 286"/>
                          <a:gd name="T37" fmla="*/ 223 h 261"/>
                          <a:gd name="T38" fmla="*/ 265 w 286"/>
                          <a:gd name="T39" fmla="*/ 205 h 261"/>
                          <a:gd name="T40" fmla="*/ 249 w 286"/>
                          <a:gd name="T41" fmla="*/ 184 h 261"/>
                          <a:gd name="T42" fmla="*/ 252 w 286"/>
                          <a:gd name="T43" fmla="*/ 156 h 261"/>
                          <a:gd name="T44" fmla="*/ 238 w 286"/>
                          <a:gd name="T45" fmla="*/ 121 h 261"/>
                          <a:gd name="T46" fmla="*/ 240 w 286"/>
                          <a:gd name="T47" fmla="*/ 66 h 261"/>
                          <a:gd name="T48" fmla="*/ 197 w 286"/>
                          <a:gd name="T49" fmla="*/ 40 h 261"/>
                          <a:gd name="T50" fmla="*/ 156 w 286"/>
                          <a:gd name="T51" fmla="*/ 33 h 261"/>
                          <a:gd name="T52" fmla="*/ 135 w 286"/>
                          <a:gd name="T53" fmla="*/ 52 h 261"/>
                          <a:gd name="T54" fmla="*/ 112 w 286"/>
                          <a:gd name="T55" fmla="*/ 65 h 261"/>
                          <a:gd name="T56" fmla="*/ 79 w 286"/>
                          <a:gd name="T57" fmla="*/ 50 h 261"/>
                          <a:gd name="T58" fmla="*/ 60 w 286"/>
                          <a:gd name="T59" fmla="*/ 21 h 261"/>
                          <a:gd name="T60" fmla="*/ 46 w 286"/>
                          <a:gd name="T61" fmla="*/ 8 h 261"/>
                          <a:gd name="T62" fmla="*/ 24 w 286"/>
                          <a:gd name="T63" fmla="*/ 20 h 261"/>
                          <a:gd name="T64" fmla="*/ 5 w 286"/>
                          <a:gd name="T65" fmla="*/ 0 h 26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286" h="261">
                            <a:moveTo>
                              <a:pt x="5" y="0"/>
                            </a:moveTo>
                            <a:lnTo>
                              <a:pt x="0" y="6"/>
                            </a:lnTo>
                            <a:lnTo>
                              <a:pt x="6" y="25"/>
                            </a:lnTo>
                            <a:lnTo>
                              <a:pt x="14" y="43"/>
                            </a:lnTo>
                            <a:lnTo>
                              <a:pt x="17" y="62"/>
                            </a:lnTo>
                            <a:lnTo>
                              <a:pt x="20" y="73"/>
                            </a:lnTo>
                            <a:lnTo>
                              <a:pt x="35" y="76"/>
                            </a:lnTo>
                            <a:lnTo>
                              <a:pt x="32" y="92"/>
                            </a:lnTo>
                            <a:lnTo>
                              <a:pt x="22" y="99"/>
                            </a:lnTo>
                            <a:lnTo>
                              <a:pt x="22" y="114"/>
                            </a:lnTo>
                            <a:lnTo>
                              <a:pt x="36" y="120"/>
                            </a:lnTo>
                            <a:lnTo>
                              <a:pt x="39" y="133"/>
                            </a:lnTo>
                            <a:lnTo>
                              <a:pt x="48" y="135"/>
                            </a:lnTo>
                            <a:lnTo>
                              <a:pt x="59" y="133"/>
                            </a:lnTo>
                            <a:lnTo>
                              <a:pt x="61" y="145"/>
                            </a:lnTo>
                            <a:lnTo>
                              <a:pt x="56" y="159"/>
                            </a:lnTo>
                            <a:lnTo>
                              <a:pt x="64" y="162"/>
                            </a:lnTo>
                            <a:lnTo>
                              <a:pt x="66" y="176"/>
                            </a:lnTo>
                            <a:lnTo>
                              <a:pt x="72" y="183"/>
                            </a:lnTo>
                            <a:lnTo>
                              <a:pt x="87" y="180"/>
                            </a:lnTo>
                            <a:lnTo>
                              <a:pt x="87" y="173"/>
                            </a:lnTo>
                            <a:lnTo>
                              <a:pt x="94" y="187"/>
                            </a:lnTo>
                            <a:lnTo>
                              <a:pt x="98" y="207"/>
                            </a:lnTo>
                            <a:lnTo>
                              <a:pt x="111" y="212"/>
                            </a:lnTo>
                            <a:lnTo>
                              <a:pt x="109" y="220"/>
                            </a:lnTo>
                            <a:lnTo>
                              <a:pt x="122" y="221"/>
                            </a:lnTo>
                            <a:lnTo>
                              <a:pt x="130" y="233"/>
                            </a:lnTo>
                            <a:lnTo>
                              <a:pt x="174" y="235"/>
                            </a:lnTo>
                            <a:lnTo>
                              <a:pt x="180" y="223"/>
                            </a:lnTo>
                            <a:lnTo>
                              <a:pt x="189" y="227"/>
                            </a:lnTo>
                            <a:lnTo>
                              <a:pt x="193" y="250"/>
                            </a:lnTo>
                            <a:lnTo>
                              <a:pt x="209" y="260"/>
                            </a:lnTo>
                            <a:lnTo>
                              <a:pt x="252" y="257"/>
                            </a:lnTo>
                            <a:lnTo>
                              <a:pt x="261" y="260"/>
                            </a:lnTo>
                            <a:lnTo>
                              <a:pt x="265" y="246"/>
                            </a:lnTo>
                            <a:lnTo>
                              <a:pt x="277" y="242"/>
                            </a:lnTo>
                            <a:lnTo>
                              <a:pt x="285" y="231"/>
                            </a:lnTo>
                            <a:lnTo>
                              <a:pt x="280" y="223"/>
                            </a:lnTo>
                            <a:lnTo>
                              <a:pt x="269" y="221"/>
                            </a:lnTo>
                            <a:lnTo>
                              <a:pt x="265" y="205"/>
                            </a:lnTo>
                            <a:lnTo>
                              <a:pt x="249" y="198"/>
                            </a:lnTo>
                            <a:lnTo>
                              <a:pt x="249" y="184"/>
                            </a:lnTo>
                            <a:lnTo>
                              <a:pt x="257" y="173"/>
                            </a:lnTo>
                            <a:lnTo>
                              <a:pt x="252" y="156"/>
                            </a:lnTo>
                            <a:lnTo>
                              <a:pt x="235" y="156"/>
                            </a:lnTo>
                            <a:lnTo>
                              <a:pt x="238" y="121"/>
                            </a:lnTo>
                            <a:lnTo>
                              <a:pt x="235" y="99"/>
                            </a:lnTo>
                            <a:lnTo>
                              <a:pt x="240" y="66"/>
                            </a:lnTo>
                            <a:lnTo>
                              <a:pt x="220" y="56"/>
                            </a:lnTo>
                            <a:lnTo>
                              <a:pt x="197" y="40"/>
                            </a:lnTo>
                            <a:lnTo>
                              <a:pt x="182" y="38"/>
                            </a:lnTo>
                            <a:lnTo>
                              <a:pt x="156" y="33"/>
                            </a:lnTo>
                            <a:lnTo>
                              <a:pt x="149" y="46"/>
                            </a:lnTo>
                            <a:lnTo>
                              <a:pt x="135" y="52"/>
                            </a:lnTo>
                            <a:lnTo>
                              <a:pt x="120" y="58"/>
                            </a:lnTo>
                            <a:lnTo>
                              <a:pt x="112" y="65"/>
                            </a:lnTo>
                            <a:lnTo>
                              <a:pt x="94" y="62"/>
                            </a:lnTo>
                            <a:lnTo>
                              <a:pt x="79" y="50"/>
                            </a:lnTo>
                            <a:lnTo>
                              <a:pt x="64" y="40"/>
                            </a:lnTo>
                            <a:lnTo>
                              <a:pt x="60" y="21"/>
                            </a:lnTo>
                            <a:lnTo>
                              <a:pt x="54" y="3"/>
                            </a:lnTo>
                            <a:lnTo>
                              <a:pt x="46" y="8"/>
                            </a:lnTo>
                            <a:lnTo>
                              <a:pt x="42" y="20"/>
                            </a:lnTo>
                            <a:lnTo>
                              <a:pt x="24" y="20"/>
                            </a:lnTo>
                            <a:lnTo>
                              <a:pt x="17" y="8"/>
                            </a:lnTo>
                            <a:lnTo>
                              <a:pt x="5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6" name="Freeform 208">
                        <a:extLst>
                          <a:ext uri="{FF2B5EF4-FFF2-40B4-BE49-F238E27FC236}">
                            <a16:creationId xmlns:a16="http://schemas.microsoft.com/office/drawing/2014/main" id="{DCB08029-3248-3801-245E-B37E45DDC9D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14" y="2560"/>
                        <a:ext cx="122" cy="158"/>
                      </a:xfrm>
                      <a:custGeom>
                        <a:avLst/>
                        <a:gdLst>
                          <a:gd name="T0" fmla="*/ 38 w 109"/>
                          <a:gd name="T1" fmla="*/ 34 h 141"/>
                          <a:gd name="T2" fmla="*/ 51 w 109"/>
                          <a:gd name="T3" fmla="*/ 52 h 141"/>
                          <a:gd name="T4" fmla="*/ 41 w 109"/>
                          <a:gd name="T5" fmla="*/ 92 h 141"/>
                          <a:gd name="T6" fmla="*/ 0 w 109"/>
                          <a:gd name="T7" fmla="*/ 99 h 141"/>
                          <a:gd name="T8" fmla="*/ 6 w 109"/>
                          <a:gd name="T9" fmla="*/ 118 h 141"/>
                          <a:gd name="T10" fmla="*/ 15 w 109"/>
                          <a:gd name="T11" fmla="*/ 140 h 141"/>
                          <a:gd name="T12" fmla="*/ 40 w 109"/>
                          <a:gd name="T13" fmla="*/ 136 h 141"/>
                          <a:gd name="T14" fmla="*/ 48 w 109"/>
                          <a:gd name="T15" fmla="*/ 121 h 141"/>
                          <a:gd name="T16" fmla="*/ 61 w 109"/>
                          <a:gd name="T17" fmla="*/ 118 h 141"/>
                          <a:gd name="T18" fmla="*/ 68 w 109"/>
                          <a:gd name="T19" fmla="*/ 109 h 141"/>
                          <a:gd name="T20" fmla="*/ 84 w 109"/>
                          <a:gd name="T21" fmla="*/ 105 h 141"/>
                          <a:gd name="T22" fmla="*/ 87 w 109"/>
                          <a:gd name="T23" fmla="*/ 78 h 141"/>
                          <a:gd name="T24" fmla="*/ 93 w 109"/>
                          <a:gd name="T25" fmla="*/ 67 h 141"/>
                          <a:gd name="T26" fmla="*/ 104 w 109"/>
                          <a:gd name="T27" fmla="*/ 61 h 141"/>
                          <a:gd name="T28" fmla="*/ 108 w 109"/>
                          <a:gd name="T29" fmla="*/ 34 h 141"/>
                          <a:gd name="T30" fmla="*/ 96 w 109"/>
                          <a:gd name="T31" fmla="*/ 30 h 141"/>
                          <a:gd name="T32" fmla="*/ 95 w 109"/>
                          <a:gd name="T33" fmla="*/ 16 h 141"/>
                          <a:gd name="T34" fmla="*/ 69 w 109"/>
                          <a:gd name="T35" fmla="*/ 12 h 141"/>
                          <a:gd name="T36" fmla="*/ 59 w 109"/>
                          <a:gd name="T37" fmla="*/ 0 h 141"/>
                          <a:gd name="T38" fmla="*/ 38 w 109"/>
                          <a:gd name="T39" fmla="*/ 34 h 14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109" h="141">
                            <a:moveTo>
                              <a:pt x="38" y="34"/>
                            </a:moveTo>
                            <a:lnTo>
                              <a:pt x="51" y="52"/>
                            </a:lnTo>
                            <a:lnTo>
                              <a:pt x="41" y="92"/>
                            </a:lnTo>
                            <a:lnTo>
                              <a:pt x="0" y="99"/>
                            </a:lnTo>
                            <a:lnTo>
                              <a:pt x="6" y="118"/>
                            </a:lnTo>
                            <a:lnTo>
                              <a:pt x="15" y="140"/>
                            </a:lnTo>
                            <a:lnTo>
                              <a:pt x="40" y="136"/>
                            </a:lnTo>
                            <a:lnTo>
                              <a:pt x="48" y="121"/>
                            </a:lnTo>
                            <a:lnTo>
                              <a:pt x="61" y="118"/>
                            </a:lnTo>
                            <a:lnTo>
                              <a:pt x="68" y="109"/>
                            </a:lnTo>
                            <a:lnTo>
                              <a:pt x="84" y="105"/>
                            </a:lnTo>
                            <a:lnTo>
                              <a:pt x="87" y="78"/>
                            </a:lnTo>
                            <a:lnTo>
                              <a:pt x="93" y="67"/>
                            </a:lnTo>
                            <a:lnTo>
                              <a:pt x="104" y="61"/>
                            </a:lnTo>
                            <a:lnTo>
                              <a:pt x="108" y="34"/>
                            </a:lnTo>
                            <a:lnTo>
                              <a:pt x="96" y="30"/>
                            </a:lnTo>
                            <a:lnTo>
                              <a:pt x="95" y="16"/>
                            </a:lnTo>
                            <a:lnTo>
                              <a:pt x="69" y="12"/>
                            </a:lnTo>
                            <a:lnTo>
                              <a:pt x="59" y="0"/>
                            </a:lnTo>
                            <a:lnTo>
                              <a:pt x="38" y="3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7" name="Freeform 209">
                        <a:extLst>
                          <a:ext uri="{FF2B5EF4-FFF2-40B4-BE49-F238E27FC236}">
                            <a16:creationId xmlns:a16="http://schemas.microsoft.com/office/drawing/2014/main" id="{06B6672F-6155-3FBF-E16C-9D67F15C7A7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86" y="2315"/>
                        <a:ext cx="161" cy="179"/>
                      </a:xfrm>
                      <a:custGeom>
                        <a:avLst/>
                        <a:gdLst>
                          <a:gd name="T0" fmla="*/ 109 w 143"/>
                          <a:gd name="T1" fmla="*/ 160 h 161"/>
                          <a:gd name="T2" fmla="*/ 100 w 143"/>
                          <a:gd name="T3" fmla="*/ 155 h 161"/>
                          <a:gd name="T4" fmla="*/ 84 w 143"/>
                          <a:gd name="T5" fmla="*/ 145 h 161"/>
                          <a:gd name="T6" fmla="*/ 71 w 143"/>
                          <a:gd name="T7" fmla="*/ 122 h 161"/>
                          <a:gd name="T8" fmla="*/ 60 w 143"/>
                          <a:gd name="T9" fmla="*/ 119 h 161"/>
                          <a:gd name="T10" fmla="*/ 50 w 143"/>
                          <a:gd name="T11" fmla="*/ 102 h 161"/>
                          <a:gd name="T12" fmla="*/ 34 w 143"/>
                          <a:gd name="T13" fmla="*/ 103 h 161"/>
                          <a:gd name="T14" fmla="*/ 24 w 143"/>
                          <a:gd name="T15" fmla="*/ 96 h 161"/>
                          <a:gd name="T16" fmla="*/ 14 w 143"/>
                          <a:gd name="T17" fmla="*/ 88 h 161"/>
                          <a:gd name="T18" fmla="*/ 9 w 143"/>
                          <a:gd name="T19" fmla="*/ 90 h 161"/>
                          <a:gd name="T20" fmla="*/ 0 w 143"/>
                          <a:gd name="T21" fmla="*/ 74 h 161"/>
                          <a:gd name="T22" fmla="*/ 15 w 143"/>
                          <a:gd name="T23" fmla="*/ 66 h 161"/>
                          <a:gd name="T24" fmla="*/ 34 w 143"/>
                          <a:gd name="T25" fmla="*/ 54 h 161"/>
                          <a:gd name="T26" fmla="*/ 37 w 143"/>
                          <a:gd name="T27" fmla="*/ 41 h 161"/>
                          <a:gd name="T28" fmla="*/ 37 w 143"/>
                          <a:gd name="T29" fmla="*/ 21 h 161"/>
                          <a:gd name="T30" fmla="*/ 47 w 143"/>
                          <a:gd name="T31" fmla="*/ 12 h 161"/>
                          <a:gd name="T32" fmla="*/ 55 w 143"/>
                          <a:gd name="T33" fmla="*/ 3 h 161"/>
                          <a:gd name="T34" fmla="*/ 70 w 143"/>
                          <a:gd name="T35" fmla="*/ 0 h 161"/>
                          <a:gd name="T36" fmla="*/ 76 w 143"/>
                          <a:gd name="T37" fmla="*/ 10 h 161"/>
                          <a:gd name="T38" fmla="*/ 93 w 143"/>
                          <a:gd name="T39" fmla="*/ 11 h 161"/>
                          <a:gd name="T40" fmla="*/ 96 w 143"/>
                          <a:gd name="T41" fmla="*/ 22 h 161"/>
                          <a:gd name="T42" fmla="*/ 111 w 143"/>
                          <a:gd name="T43" fmla="*/ 25 h 161"/>
                          <a:gd name="T44" fmla="*/ 108 w 143"/>
                          <a:gd name="T45" fmla="*/ 41 h 161"/>
                          <a:gd name="T46" fmla="*/ 98 w 143"/>
                          <a:gd name="T47" fmla="*/ 47 h 161"/>
                          <a:gd name="T48" fmla="*/ 98 w 143"/>
                          <a:gd name="T49" fmla="*/ 63 h 161"/>
                          <a:gd name="T50" fmla="*/ 111 w 143"/>
                          <a:gd name="T51" fmla="*/ 69 h 161"/>
                          <a:gd name="T52" fmla="*/ 115 w 143"/>
                          <a:gd name="T53" fmla="*/ 81 h 161"/>
                          <a:gd name="T54" fmla="*/ 124 w 143"/>
                          <a:gd name="T55" fmla="*/ 84 h 161"/>
                          <a:gd name="T56" fmla="*/ 134 w 143"/>
                          <a:gd name="T57" fmla="*/ 81 h 161"/>
                          <a:gd name="T58" fmla="*/ 137 w 143"/>
                          <a:gd name="T59" fmla="*/ 94 h 161"/>
                          <a:gd name="T60" fmla="*/ 132 w 143"/>
                          <a:gd name="T61" fmla="*/ 108 h 161"/>
                          <a:gd name="T62" fmla="*/ 140 w 143"/>
                          <a:gd name="T63" fmla="*/ 111 h 161"/>
                          <a:gd name="T64" fmla="*/ 142 w 143"/>
                          <a:gd name="T65" fmla="*/ 124 h 161"/>
                          <a:gd name="T66" fmla="*/ 129 w 143"/>
                          <a:gd name="T67" fmla="*/ 129 h 161"/>
                          <a:gd name="T68" fmla="*/ 121 w 143"/>
                          <a:gd name="T69" fmla="*/ 131 h 161"/>
                          <a:gd name="T70" fmla="*/ 119 w 143"/>
                          <a:gd name="T71" fmla="*/ 152 h 161"/>
                          <a:gd name="T72" fmla="*/ 109 w 143"/>
                          <a:gd name="T73" fmla="*/ 160 h 16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</a:cxnLst>
                        <a:rect l="0" t="0" r="r" b="b"/>
                        <a:pathLst>
                          <a:path w="143" h="161">
                            <a:moveTo>
                              <a:pt x="109" y="160"/>
                            </a:moveTo>
                            <a:lnTo>
                              <a:pt x="100" y="155"/>
                            </a:lnTo>
                            <a:lnTo>
                              <a:pt x="84" y="145"/>
                            </a:lnTo>
                            <a:lnTo>
                              <a:pt x="71" y="122"/>
                            </a:lnTo>
                            <a:lnTo>
                              <a:pt x="60" y="119"/>
                            </a:lnTo>
                            <a:lnTo>
                              <a:pt x="50" y="102"/>
                            </a:lnTo>
                            <a:lnTo>
                              <a:pt x="34" y="103"/>
                            </a:lnTo>
                            <a:lnTo>
                              <a:pt x="24" y="96"/>
                            </a:lnTo>
                            <a:lnTo>
                              <a:pt x="14" y="88"/>
                            </a:lnTo>
                            <a:lnTo>
                              <a:pt x="9" y="90"/>
                            </a:lnTo>
                            <a:lnTo>
                              <a:pt x="0" y="74"/>
                            </a:lnTo>
                            <a:lnTo>
                              <a:pt x="15" y="66"/>
                            </a:lnTo>
                            <a:lnTo>
                              <a:pt x="34" y="54"/>
                            </a:lnTo>
                            <a:lnTo>
                              <a:pt x="37" y="41"/>
                            </a:lnTo>
                            <a:lnTo>
                              <a:pt x="37" y="21"/>
                            </a:lnTo>
                            <a:lnTo>
                              <a:pt x="47" y="12"/>
                            </a:lnTo>
                            <a:lnTo>
                              <a:pt x="55" y="3"/>
                            </a:lnTo>
                            <a:lnTo>
                              <a:pt x="70" y="0"/>
                            </a:lnTo>
                            <a:lnTo>
                              <a:pt x="76" y="10"/>
                            </a:lnTo>
                            <a:lnTo>
                              <a:pt x="93" y="11"/>
                            </a:lnTo>
                            <a:lnTo>
                              <a:pt x="96" y="22"/>
                            </a:lnTo>
                            <a:lnTo>
                              <a:pt x="111" y="25"/>
                            </a:lnTo>
                            <a:lnTo>
                              <a:pt x="108" y="41"/>
                            </a:lnTo>
                            <a:lnTo>
                              <a:pt x="98" y="47"/>
                            </a:lnTo>
                            <a:lnTo>
                              <a:pt x="98" y="63"/>
                            </a:lnTo>
                            <a:lnTo>
                              <a:pt x="111" y="69"/>
                            </a:lnTo>
                            <a:lnTo>
                              <a:pt x="115" y="81"/>
                            </a:lnTo>
                            <a:lnTo>
                              <a:pt x="124" y="84"/>
                            </a:lnTo>
                            <a:lnTo>
                              <a:pt x="134" y="81"/>
                            </a:lnTo>
                            <a:lnTo>
                              <a:pt x="137" y="94"/>
                            </a:lnTo>
                            <a:lnTo>
                              <a:pt x="132" y="108"/>
                            </a:lnTo>
                            <a:lnTo>
                              <a:pt x="140" y="111"/>
                            </a:lnTo>
                            <a:lnTo>
                              <a:pt x="142" y="124"/>
                            </a:lnTo>
                            <a:lnTo>
                              <a:pt x="129" y="129"/>
                            </a:lnTo>
                            <a:lnTo>
                              <a:pt x="121" y="131"/>
                            </a:lnTo>
                            <a:lnTo>
                              <a:pt x="119" y="152"/>
                            </a:lnTo>
                            <a:lnTo>
                              <a:pt x="109" y="16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8" name="Freeform 210">
                        <a:extLst>
                          <a:ext uri="{FF2B5EF4-FFF2-40B4-BE49-F238E27FC236}">
                            <a16:creationId xmlns:a16="http://schemas.microsoft.com/office/drawing/2014/main" id="{A17EE356-CA7A-D469-05D4-EC880234497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08" y="2874"/>
                        <a:ext cx="75" cy="82"/>
                      </a:xfrm>
                      <a:custGeom>
                        <a:avLst/>
                        <a:gdLst>
                          <a:gd name="T0" fmla="*/ 0 w 67"/>
                          <a:gd name="T1" fmla="*/ 26 h 74"/>
                          <a:gd name="T2" fmla="*/ 14 w 67"/>
                          <a:gd name="T3" fmla="*/ 0 h 74"/>
                          <a:gd name="T4" fmla="*/ 23 w 67"/>
                          <a:gd name="T5" fmla="*/ 17 h 74"/>
                          <a:gd name="T6" fmla="*/ 34 w 67"/>
                          <a:gd name="T7" fmla="*/ 20 h 74"/>
                          <a:gd name="T8" fmla="*/ 38 w 67"/>
                          <a:gd name="T9" fmla="*/ 34 h 74"/>
                          <a:gd name="T10" fmla="*/ 47 w 67"/>
                          <a:gd name="T11" fmla="*/ 36 h 74"/>
                          <a:gd name="T12" fmla="*/ 49 w 67"/>
                          <a:gd name="T13" fmla="*/ 53 h 74"/>
                          <a:gd name="T14" fmla="*/ 66 w 67"/>
                          <a:gd name="T15" fmla="*/ 59 h 74"/>
                          <a:gd name="T16" fmla="*/ 63 w 67"/>
                          <a:gd name="T17" fmla="*/ 67 h 74"/>
                          <a:gd name="T18" fmla="*/ 54 w 67"/>
                          <a:gd name="T19" fmla="*/ 73 h 74"/>
                          <a:gd name="T20" fmla="*/ 36 w 67"/>
                          <a:gd name="T21" fmla="*/ 68 h 74"/>
                          <a:gd name="T22" fmla="*/ 0 w 67"/>
                          <a:gd name="T23" fmla="*/ 26 h 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67" h="74">
                            <a:moveTo>
                              <a:pt x="0" y="26"/>
                            </a:moveTo>
                            <a:lnTo>
                              <a:pt x="14" y="0"/>
                            </a:lnTo>
                            <a:lnTo>
                              <a:pt x="23" y="17"/>
                            </a:lnTo>
                            <a:lnTo>
                              <a:pt x="34" y="20"/>
                            </a:lnTo>
                            <a:lnTo>
                              <a:pt x="38" y="34"/>
                            </a:lnTo>
                            <a:lnTo>
                              <a:pt x="47" y="36"/>
                            </a:lnTo>
                            <a:lnTo>
                              <a:pt x="49" y="53"/>
                            </a:lnTo>
                            <a:lnTo>
                              <a:pt x="66" y="59"/>
                            </a:lnTo>
                            <a:lnTo>
                              <a:pt x="63" y="67"/>
                            </a:lnTo>
                            <a:lnTo>
                              <a:pt x="54" y="73"/>
                            </a:lnTo>
                            <a:lnTo>
                              <a:pt x="36" y="68"/>
                            </a:lnTo>
                            <a:lnTo>
                              <a:pt x="0" y="2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99" name="Freeform 211">
                        <a:extLst>
                          <a:ext uri="{FF2B5EF4-FFF2-40B4-BE49-F238E27FC236}">
                            <a16:creationId xmlns:a16="http://schemas.microsoft.com/office/drawing/2014/main" id="{26F8CD87-51ED-4FD5-E03E-3B5C3E170A0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29" y="2501"/>
                        <a:ext cx="171" cy="258"/>
                      </a:xfrm>
                      <a:custGeom>
                        <a:avLst/>
                        <a:gdLst>
                          <a:gd name="T0" fmla="*/ 112 w 152"/>
                          <a:gd name="T1" fmla="*/ 0 h 229"/>
                          <a:gd name="T2" fmla="*/ 107 w 152"/>
                          <a:gd name="T3" fmla="*/ 20 h 229"/>
                          <a:gd name="T4" fmla="*/ 100 w 152"/>
                          <a:gd name="T5" fmla="*/ 29 h 229"/>
                          <a:gd name="T6" fmla="*/ 66 w 152"/>
                          <a:gd name="T7" fmla="*/ 31 h 229"/>
                          <a:gd name="T8" fmla="*/ 66 w 152"/>
                          <a:gd name="T9" fmla="*/ 81 h 229"/>
                          <a:gd name="T10" fmla="*/ 53 w 152"/>
                          <a:gd name="T11" fmla="*/ 76 h 229"/>
                          <a:gd name="T12" fmla="*/ 44 w 152"/>
                          <a:gd name="T13" fmla="*/ 84 h 229"/>
                          <a:gd name="T14" fmla="*/ 41 w 152"/>
                          <a:gd name="T15" fmla="*/ 97 h 229"/>
                          <a:gd name="T16" fmla="*/ 40 w 152"/>
                          <a:gd name="T17" fmla="*/ 118 h 229"/>
                          <a:gd name="T18" fmla="*/ 26 w 152"/>
                          <a:gd name="T19" fmla="*/ 118 h 229"/>
                          <a:gd name="T20" fmla="*/ 6 w 152"/>
                          <a:gd name="T21" fmla="*/ 115 h 229"/>
                          <a:gd name="T22" fmla="*/ 0 w 152"/>
                          <a:gd name="T23" fmla="*/ 113 h 229"/>
                          <a:gd name="T24" fmla="*/ 0 w 152"/>
                          <a:gd name="T25" fmla="*/ 156 h 229"/>
                          <a:gd name="T26" fmla="*/ 4 w 152"/>
                          <a:gd name="T27" fmla="*/ 162 h 229"/>
                          <a:gd name="T28" fmla="*/ 4 w 152"/>
                          <a:gd name="T29" fmla="*/ 195 h 229"/>
                          <a:gd name="T30" fmla="*/ 17 w 152"/>
                          <a:gd name="T31" fmla="*/ 192 h 229"/>
                          <a:gd name="T32" fmla="*/ 23 w 152"/>
                          <a:gd name="T33" fmla="*/ 201 h 229"/>
                          <a:gd name="T34" fmla="*/ 33 w 152"/>
                          <a:gd name="T35" fmla="*/ 205 h 229"/>
                          <a:gd name="T36" fmla="*/ 44 w 152"/>
                          <a:gd name="T37" fmla="*/ 220 h 229"/>
                          <a:gd name="T38" fmla="*/ 55 w 152"/>
                          <a:gd name="T39" fmla="*/ 228 h 229"/>
                          <a:gd name="T40" fmla="*/ 70 w 152"/>
                          <a:gd name="T41" fmla="*/ 209 h 229"/>
                          <a:gd name="T42" fmla="*/ 81 w 152"/>
                          <a:gd name="T43" fmla="*/ 215 h 229"/>
                          <a:gd name="T44" fmla="*/ 132 w 152"/>
                          <a:gd name="T45" fmla="*/ 219 h 229"/>
                          <a:gd name="T46" fmla="*/ 151 w 152"/>
                          <a:gd name="T47" fmla="*/ 217 h 229"/>
                          <a:gd name="T48" fmla="*/ 149 w 152"/>
                          <a:gd name="T49" fmla="*/ 198 h 229"/>
                          <a:gd name="T50" fmla="*/ 138 w 152"/>
                          <a:gd name="T51" fmla="*/ 195 h 229"/>
                          <a:gd name="T52" fmla="*/ 140 w 152"/>
                          <a:gd name="T53" fmla="*/ 84 h 229"/>
                          <a:gd name="T54" fmla="*/ 132 w 152"/>
                          <a:gd name="T55" fmla="*/ 75 h 229"/>
                          <a:gd name="T56" fmla="*/ 132 w 152"/>
                          <a:gd name="T57" fmla="*/ 53 h 229"/>
                          <a:gd name="T58" fmla="*/ 142 w 152"/>
                          <a:gd name="T59" fmla="*/ 50 h 229"/>
                          <a:gd name="T60" fmla="*/ 143 w 152"/>
                          <a:gd name="T61" fmla="*/ 36 h 229"/>
                          <a:gd name="T62" fmla="*/ 112 w 152"/>
                          <a:gd name="T63" fmla="*/ 0 h 2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</a:cxnLst>
                        <a:rect l="0" t="0" r="r" b="b"/>
                        <a:pathLst>
                          <a:path w="152" h="229">
                            <a:moveTo>
                              <a:pt x="112" y="0"/>
                            </a:moveTo>
                            <a:lnTo>
                              <a:pt x="107" y="20"/>
                            </a:lnTo>
                            <a:lnTo>
                              <a:pt x="100" y="29"/>
                            </a:lnTo>
                            <a:lnTo>
                              <a:pt x="66" y="31"/>
                            </a:lnTo>
                            <a:lnTo>
                              <a:pt x="66" y="81"/>
                            </a:lnTo>
                            <a:lnTo>
                              <a:pt x="53" y="76"/>
                            </a:lnTo>
                            <a:lnTo>
                              <a:pt x="44" y="84"/>
                            </a:lnTo>
                            <a:lnTo>
                              <a:pt x="41" y="97"/>
                            </a:lnTo>
                            <a:lnTo>
                              <a:pt x="40" y="118"/>
                            </a:lnTo>
                            <a:lnTo>
                              <a:pt x="26" y="118"/>
                            </a:lnTo>
                            <a:lnTo>
                              <a:pt x="6" y="115"/>
                            </a:lnTo>
                            <a:lnTo>
                              <a:pt x="0" y="113"/>
                            </a:lnTo>
                            <a:lnTo>
                              <a:pt x="0" y="156"/>
                            </a:lnTo>
                            <a:lnTo>
                              <a:pt x="4" y="162"/>
                            </a:lnTo>
                            <a:lnTo>
                              <a:pt x="4" y="195"/>
                            </a:lnTo>
                            <a:lnTo>
                              <a:pt x="17" y="192"/>
                            </a:lnTo>
                            <a:lnTo>
                              <a:pt x="23" y="201"/>
                            </a:lnTo>
                            <a:lnTo>
                              <a:pt x="33" y="205"/>
                            </a:lnTo>
                            <a:lnTo>
                              <a:pt x="44" y="220"/>
                            </a:lnTo>
                            <a:lnTo>
                              <a:pt x="55" y="228"/>
                            </a:lnTo>
                            <a:lnTo>
                              <a:pt x="70" y="209"/>
                            </a:lnTo>
                            <a:lnTo>
                              <a:pt x="81" y="215"/>
                            </a:lnTo>
                            <a:lnTo>
                              <a:pt x="132" y="219"/>
                            </a:lnTo>
                            <a:lnTo>
                              <a:pt x="151" y="217"/>
                            </a:lnTo>
                            <a:lnTo>
                              <a:pt x="149" y="198"/>
                            </a:lnTo>
                            <a:lnTo>
                              <a:pt x="138" y="195"/>
                            </a:lnTo>
                            <a:lnTo>
                              <a:pt x="140" y="84"/>
                            </a:lnTo>
                            <a:lnTo>
                              <a:pt x="132" y="75"/>
                            </a:lnTo>
                            <a:lnTo>
                              <a:pt x="132" y="53"/>
                            </a:lnTo>
                            <a:lnTo>
                              <a:pt x="142" y="50"/>
                            </a:lnTo>
                            <a:lnTo>
                              <a:pt x="143" y="36"/>
                            </a:lnTo>
                            <a:lnTo>
                              <a:pt x="112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0" name="Freeform 212">
                        <a:extLst>
                          <a:ext uri="{FF2B5EF4-FFF2-40B4-BE49-F238E27FC236}">
                            <a16:creationId xmlns:a16="http://schemas.microsoft.com/office/drawing/2014/main" id="{E24BFCB7-4EA0-542C-6A47-9DEE57CD15C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1" y="2956"/>
                        <a:ext cx="116" cy="162"/>
                      </a:xfrm>
                      <a:custGeom>
                        <a:avLst/>
                        <a:gdLst>
                          <a:gd name="T0" fmla="*/ 0 w 103"/>
                          <a:gd name="T1" fmla="*/ 133 h 145"/>
                          <a:gd name="T2" fmla="*/ 5 w 103"/>
                          <a:gd name="T3" fmla="*/ 126 h 145"/>
                          <a:gd name="T4" fmla="*/ 10 w 103"/>
                          <a:gd name="T5" fmla="*/ 114 h 145"/>
                          <a:gd name="T6" fmla="*/ 3 w 103"/>
                          <a:gd name="T7" fmla="*/ 108 h 145"/>
                          <a:gd name="T8" fmla="*/ 2 w 103"/>
                          <a:gd name="T9" fmla="*/ 101 h 145"/>
                          <a:gd name="T10" fmla="*/ 12 w 103"/>
                          <a:gd name="T11" fmla="*/ 97 h 145"/>
                          <a:gd name="T12" fmla="*/ 19 w 103"/>
                          <a:gd name="T13" fmla="*/ 95 h 145"/>
                          <a:gd name="T14" fmla="*/ 27 w 103"/>
                          <a:gd name="T15" fmla="*/ 104 h 145"/>
                          <a:gd name="T16" fmla="*/ 39 w 103"/>
                          <a:gd name="T17" fmla="*/ 100 h 145"/>
                          <a:gd name="T18" fmla="*/ 48 w 103"/>
                          <a:gd name="T19" fmla="*/ 86 h 145"/>
                          <a:gd name="T20" fmla="*/ 46 w 103"/>
                          <a:gd name="T21" fmla="*/ 72 h 145"/>
                          <a:gd name="T22" fmla="*/ 38 w 103"/>
                          <a:gd name="T23" fmla="*/ 65 h 145"/>
                          <a:gd name="T24" fmla="*/ 34 w 103"/>
                          <a:gd name="T25" fmla="*/ 55 h 145"/>
                          <a:gd name="T26" fmla="*/ 37 w 103"/>
                          <a:gd name="T27" fmla="*/ 47 h 145"/>
                          <a:gd name="T28" fmla="*/ 35 w 103"/>
                          <a:gd name="T29" fmla="*/ 38 h 145"/>
                          <a:gd name="T30" fmla="*/ 24 w 103"/>
                          <a:gd name="T31" fmla="*/ 38 h 145"/>
                          <a:gd name="T32" fmla="*/ 24 w 103"/>
                          <a:gd name="T33" fmla="*/ 25 h 145"/>
                          <a:gd name="T34" fmla="*/ 69 w 103"/>
                          <a:gd name="T35" fmla="*/ 19 h 145"/>
                          <a:gd name="T36" fmla="*/ 75 w 103"/>
                          <a:gd name="T37" fmla="*/ 10 h 145"/>
                          <a:gd name="T38" fmla="*/ 82 w 103"/>
                          <a:gd name="T39" fmla="*/ 2 h 145"/>
                          <a:gd name="T40" fmla="*/ 93 w 103"/>
                          <a:gd name="T41" fmla="*/ 0 h 145"/>
                          <a:gd name="T42" fmla="*/ 102 w 103"/>
                          <a:gd name="T43" fmla="*/ 3 h 145"/>
                          <a:gd name="T44" fmla="*/ 98 w 103"/>
                          <a:gd name="T45" fmla="*/ 22 h 145"/>
                          <a:gd name="T46" fmla="*/ 94 w 103"/>
                          <a:gd name="T47" fmla="*/ 26 h 145"/>
                          <a:gd name="T48" fmla="*/ 93 w 103"/>
                          <a:gd name="T49" fmla="*/ 71 h 145"/>
                          <a:gd name="T50" fmla="*/ 89 w 103"/>
                          <a:gd name="T51" fmla="*/ 77 h 145"/>
                          <a:gd name="T52" fmla="*/ 83 w 103"/>
                          <a:gd name="T53" fmla="*/ 84 h 145"/>
                          <a:gd name="T54" fmla="*/ 82 w 103"/>
                          <a:gd name="T55" fmla="*/ 103 h 145"/>
                          <a:gd name="T56" fmla="*/ 70 w 103"/>
                          <a:gd name="T57" fmla="*/ 104 h 145"/>
                          <a:gd name="T58" fmla="*/ 69 w 103"/>
                          <a:gd name="T59" fmla="*/ 128 h 145"/>
                          <a:gd name="T60" fmla="*/ 54 w 103"/>
                          <a:gd name="T61" fmla="*/ 134 h 145"/>
                          <a:gd name="T62" fmla="*/ 51 w 103"/>
                          <a:gd name="T63" fmla="*/ 139 h 145"/>
                          <a:gd name="T64" fmla="*/ 39 w 103"/>
                          <a:gd name="T65" fmla="*/ 139 h 145"/>
                          <a:gd name="T66" fmla="*/ 32 w 103"/>
                          <a:gd name="T67" fmla="*/ 135 h 145"/>
                          <a:gd name="T68" fmla="*/ 22 w 103"/>
                          <a:gd name="T69" fmla="*/ 139 h 145"/>
                          <a:gd name="T70" fmla="*/ 14 w 103"/>
                          <a:gd name="T71" fmla="*/ 142 h 145"/>
                          <a:gd name="T72" fmla="*/ 8 w 103"/>
                          <a:gd name="T73" fmla="*/ 144 h 145"/>
                          <a:gd name="T74" fmla="*/ 8 w 103"/>
                          <a:gd name="T75" fmla="*/ 137 h 145"/>
                          <a:gd name="T76" fmla="*/ 0 w 103"/>
                          <a:gd name="T77" fmla="*/ 133 h 1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</a:cxnLst>
                        <a:rect l="0" t="0" r="r" b="b"/>
                        <a:pathLst>
                          <a:path w="103" h="145">
                            <a:moveTo>
                              <a:pt x="0" y="133"/>
                            </a:moveTo>
                            <a:lnTo>
                              <a:pt x="5" y="126"/>
                            </a:lnTo>
                            <a:lnTo>
                              <a:pt x="10" y="114"/>
                            </a:lnTo>
                            <a:lnTo>
                              <a:pt x="3" y="108"/>
                            </a:lnTo>
                            <a:lnTo>
                              <a:pt x="2" y="101"/>
                            </a:lnTo>
                            <a:lnTo>
                              <a:pt x="12" y="97"/>
                            </a:lnTo>
                            <a:lnTo>
                              <a:pt x="19" y="95"/>
                            </a:lnTo>
                            <a:lnTo>
                              <a:pt x="27" y="104"/>
                            </a:lnTo>
                            <a:lnTo>
                              <a:pt x="39" y="100"/>
                            </a:lnTo>
                            <a:lnTo>
                              <a:pt x="48" y="86"/>
                            </a:lnTo>
                            <a:lnTo>
                              <a:pt x="46" y="72"/>
                            </a:lnTo>
                            <a:lnTo>
                              <a:pt x="38" y="65"/>
                            </a:lnTo>
                            <a:lnTo>
                              <a:pt x="34" y="55"/>
                            </a:lnTo>
                            <a:lnTo>
                              <a:pt x="37" y="47"/>
                            </a:lnTo>
                            <a:lnTo>
                              <a:pt x="35" y="38"/>
                            </a:lnTo>
                            <a:lnTo>
                              <a:pt x="24" y="38"/>
                            </a:lnTo>
                            <a:lnTo>
                              <a:pt x="24" y="25"/>
                            </a:lnTo>
                            <a:lnTo>
                              <a:pt x="69" y="19"/>
                            </a:lnTo>
                            <a:lnTo>
                              <a:pt x="75" y="10"/>
                            </a:lnTo>
                            <a:lnTo>
                              <a:pt x="82" y="2"/>
                            </a:lnTo>
                            <a:lnTo>
                              <a:pt x="93" y="0"/>
                            </a:lnTo>
                            <a:lnTo>
                              <a:pt x="102" y="3"/>
                            </a:lnTo>
                            <a:lnTo>
                              <a:pt x="98" y="22"/>
                            </a:lnTo>
                            <a:lnTo>
                              <a:pt x="94" y="26"/>
                            </a:lnTo>
                            <a:lnTo>
                              <a:pt x="93" y="71"/>
                            </a:lnTo>
                            <a:lnTo>
                              <a:pt x="89" y="77"/>
                            </a:lnTo>
                            <a:lnTo>
                              <a:pt x="83" y="84"/>
                            </a:lnTo>
                            <a:lnTo>
                              <a:pt x="82" y="103"/>
                            </a:lnTo>
                            <a:lnTo>
                              <a:pt x="70" y="104"/>
                            </a:lnTo>
                            <a:lnTo>
                              <a:pt x="69" y="128"/>
                            </a:lnTo>
                            <a:lnTo>
                              <a:pt x="54" y="134"/>
                            </a:lnTo>
                            <a:lnTo>
                              <a:pt x="51" y="139"/>
                            </a:lnTo>
                            <a:lnTo>
                              <a:pt x="39" y="139"/>
                            </a:lnTo>
                            <a:lnTo>
                              <a:pt x="32" y="135"/>
                            </a:lnTo>
                            <a:lnTo>
                              <a:pt x="22" y="139"/>
                            </a:lnTo>
                            <a:lnTo>
                              <a:pt x="14" y="142"/>
                            </a:lnTo>
                            <a:lnTo>
                              <a:pt x="8" y="144"/>
                            </a:lnTo>
                            <a:lnTo>
                              <a:pt x="8" y="137"/>
                            </a:lnTo>
                            <a:lnTo>
                              <a:pt x="0" y="13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1" name="Freeform 213">
                        <a:extLst>
                          <a:ext uri="{FF2B5EF4-FFF2-40B4-BE49-F238E27FC236}">
                            <a16:creationId xmlns:a16="http://schemas.microsoft.com/office/drawing/2014/main" id="{54EA23B1-1460-7B8F-311B-2A558F6B058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80" y="2932"/>
                        <a:ext cx="315" cy="350"/>
                      </a:xfrm>
                      <a:custGeom>
                        <a:avLst/>
                        <a:gdLst>
                          <a:gd name="T0" fmla="*/ 1 w 282"/>
                          <a:gd name="T1" fmla="*/ 174 h 311"/>
                          <a:gd name="T2" fmla="*/ 7 w 282"/>
                          <a:gd name="T3" fmla="*/ 183 h 311"/>
                          <a:gd name="T4" fmla="*/ 42 w 282"/>
                          <a:gd name="T5" fmla="*/ 178 h 311"/>
                          <a:gd name="T6" fmla="*/ 75 w 282"/>
                          <a:gd name="T7" fmla="*/ 206 h 311"/>
                          <a:gd name="T8" fmla="*/ 82 w 282"/>
                          <a:gd name="T9" fmla="*/ 217 h 311"/>
                          <a:gd name="T10" fmla="*/ 110 w 282"/>
                          <a:gd name="T11" fmla="*/ 201 h 311"/>
                          <a:gd name="T12" fmla="*/ 124 w 282"/>
                          <a:gd name="T13" fmla="*/ 213 h 311"/>
                          <a:gd name="T14" fmla="*/ 139 w 282"/>
                          <a:gd name="T15" fmla="*/ 206 h 311"/>
                          <a:gd name="T16" fmla="*/ 146 w 282"/>
                          <a:gd name="T17" fmla="*/ 247 h 311"/>
                          <a:gd name="T18" fmla="*/ 155 w 282"/>
                          <a:gd name="T19" fmla="*/ 267 h 311"/>
                          <a:gd name="T20" fmla="*/ 188 w 282"/>
                          <a:gd name="T21" fmla="*/ 268 h 311"/>
                          <a:gd name="T22" fmla="*/ 199 w 282"/>
                          <a:gd name="T23" fmla="*/ 286 h 311"/>
                          <a:gd name="T24" fmla="*/ 215 w 282"/>
                          <a:gd name="T25" fmla="*/ 275 h 311"/>
                          <a:gd name="T26" fmla="*/ 228 w 282"/>
                          <a:gd name="T27" fmla="*/ 286 h 311"/>
                          <a:gd name="T28" fmla="*/ 237 w 282"/>
                          <a:gd name="T29" fmla="*/ 310 h 311"/>
                          <a:gd name="T30" fmla="*/ 257 w 282"/>
                          <a:gd name="T31" fmla="*/ 300 h 311"/>
                          <a:gd name="T32" fmla="*/ 244 w 282"/>
                          <a:gd name="T33" fmla="*/ 281 h 311"/>
                          <a:gd name="T34" fmla="*/ 242 w 282"/>
                          <a:gd name="T35" fmla="*/ 231 h 311"/>
                          <a:gd name="T36" fmla="*/ 258 w 282"/>
                          <a:gd name="T37" fmla="*/ 217 h 311"/>
                          <a:gd name="T38" fmla="*/ 262 w 282"/>
                          <a:gd name="T39" fmla="*/ 200 h 311"/>
                          <a:gd name="T40" fmla="*/ 257 w 282"/>
                          <a:gd name="T41" fmla="*/ 180 h 311"/>
                          <a:gd name="T42" fmla="*/ 257 w 282"/>
                          <a:gd name="T43" fmla="*/ 159 h 311"/>
                          <a:gd name="T44" fmla="*/ 247 w 282"/>
                          <a:gd name="T45" fmla="*/ 144 h 311"/>
                          <a:gd name="T46" fmla="*/ 241 w 282"/>
                          <a:gd name="T47" fmla="*/ 130 h 311"/>
                          <a:gd name="T48" fmla="*/ 246 w 282"/>
                          <a:gd name="T49" fmla="*/ 116 h 311"/>
                          <a:gd name="T50" fmla="*/ 253 w 282"/>
                          <a:gd name="T51" fmla="*/ 102 h 311"/>
                          <a:gd name="T52" fmla="*/ 272 w 282"/>
                          <a:gd name="T53" fmla="*/ 62 h 311"/>
                          <a:gd name="T54" fmla="*/ 281 w 282"/>
                          <a:gd name="T55" fmla="*/ 48 h 311"/>
                          <a:gd name="T56" fmla="*/ 272 w 282"/>
                          <a:gd name="T57" fmla="*/ 42 h 311"/>
                          <a:gd name="T58" fmla="*/ 268 w 282"/>
                          <a:gd name="T59" fmla="*/ 21 h 311"/>
                          <a:gd name="T60" fmla="*/ 253 w 282"/>
                          <a:gd name="T61" fmla="*/ 11 h 311"/>
                          <a:gd name="T62" fmla="*/ 215 w 282"/>
                          <a:gd name="T63" fmla="*/ 1 h 311"/>
                          <a:gd name="T64" fmla="*/ 190 w 282"/>
                          <a:gd name="T65" fmla="*/ 3 h 311"/>
                          <a:gd name="T66" fmla="*/ 176 w 282"/>
                          <a:gd name="T67" fmla="*/ 8 h 311"/>
                          <a:gd name="T68" fmla="*/ 143 w 282"/>
                          <a:gd name="T69" fmla="*/ 16 h 311"/>
                          <a:gd name="T70" fmla="*/ 114 w 282"/>
                          <a:gd name="T71" fmla="*/ 8 h 311"/>
                          <a:gd name="T72" fmla="*/ 98 w 282"/>
                          <a:gd name="T73" fmla="*/ 14 h 311"/>
                          <a:gd name="T74" fmla="*/ 86 w 282"/>
                          <a:gd name="T75" fmla="*/ 21 h 311"/>
                          <a:gd name="T76" fmla="*/ 91 w 282"/>
                          <a:gd name="T77" fmla="*/ 43 h 311"/>
                          <a:gd name="T78" fmla="*/ 86 w 282"/>
                          <a:gd name="T79" fmla="*/ 92 h 311"/>
                          <a:gd name="T80" fmla="*/ 76 w 282"/>
                          <a:gd name="T81" fmla="*/ 105 h 311"/>
                          <a:gd name="T82" fmla="*/ 63 w 282"/>
                          <a:gd name="T83" fmla="*/ 125 h 311"/>
                          <a:gd name="T84" fmla="*/ 47 w 282"/>
                          <a:gd name="T85" fmla="*/ 155 h 311"/>
                          <a:gd name="T86" fmla="*/ 31 w 282"/>
                          <a:gd name="T87" fmla="*/ 160 h 311"/>
                          <a:gd name="T88" fmla="*/ 14 w 282"/>
                          <a:gd name="T89" fmla="*/ 160 h 311"/>
                          <a:gd name="T90" fmla="*/ 1 w 282"/>
                          <a:gd name="T91" fmla="*/ 165 h 3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</a:cxnLst>
                        <a:rect l="0" t="0" r="r" b="b"/>
                        <a:pathLst>
                          <a:path w="282" h="311">
                            <a:moveTo>
                              <a:pt x="7" y="171"/>
                            </a:moveTo>
                            <a:lnTo>
                              <a:pt x="1" y="174"/>
                            </a:lnTo>
                            <a:lnTo>
                              <a:pt x="0" y="180"/>
                            </a:lnTo>
                            <a:lnTo>
                              <a:pt x="7" y="183"/>
                            </a:lnTo>
                            <a:lnTo>
                              <a:pt x="28" y="184"/>
                            </a:lnTo>
                            <a:lnTo>
                              <a:pt x="42" y="178"/>
                            </a:lnTo>
                            <a:lnTo>
                              <a:pt x="69" y="181"/>
                            </a:lnTo>
                            <a:lnTo>
                              <a:pt x="75" y="206"/>
                            </a:lnTo>
                            <a:lnTo>
                              <a:pt x="81" y="208"/>
                            </a:lnTo>
                            <a:lnTo>
                              <a:pt x="82" y="217"/>
                            </a:lnTo>
                            <a:lnTo>
                              <a:pt x="109" y="217"/>
                            </a:lnTo>
                            <a:lnTo>
                              <a:pt x="110" y="201"/>
                            </a:lnTo>
                            <a:lnTo>
                              <a:pt x="116" y="195"/>
                            </a:lnTo>
                            <a:lnTo>
                              <a:pt x="124" y="213"/>
                            </a:lnTo>
                            <a:lnTo>
                              <a:pt x="130" y="208"/>
                            </a:lnTo>
                            <a:lnTo>
                              <a:pt x="139" y="206"/>
                            </a:lnTo>
                            <a:lnTo>
                              <a:pt x="145" y="215"/>
                            </a:lnTo>
                            <a:lnTo>
                              <a:pt x="146" y="247"/>
                            </a:lnTo>
                            <a:lnTo>
                              <a:pt x="146" y="259"/>
                            </a:lnTo>
                            <a:lnTo>
                              <a:pt x="155" y="267"/>
                            </a:lnTo>
                            <a:lnTo>
                              <a:pt x="172" y="267"/>
                            </a:lnTo>
                            <a:lnTo>
                              <a:pt x="188" y="268"/>
                            </a:lnTo>
                            <a:lnTo>
                              <a:pt x="192" y="284"/>
                            </a:lnTo>
                            <a:lnTo>
                              <a:pt x="199" y="286"/>
                            </a:lnTo>
                            <a:lnTo>
                              <a:pt x="203" y="277"/>
                            </a:lnTo>
                            <a:lnTo>
                              <a:pt x="215" y="275"/>
                            </a:lnTo>
                            <a:lnTo>
                              <a:pt x="216" y="280"/>
                            </a:lnTo>
                            <a:lnTo>
                              <a:pt x="228" y="286"/>
                            </a:lnTo>
                            <a:lnTo>
                              <a:pt x="231" y="302"/>
                            </a:lnTo>
                            <a:lnTo>
                              <a:pt x="237" y="310"/>
                            </a:lnTo>
                            <a:lnTo>
                              <a:pt x="253" y="309"/>
                            </a:lnTo>
                            <a:lnTo>
                              <a:pt x="257" y="300"/>
                            </a:lnTo>
                            <a:lnTo>
                              <a:pt x="254" y="282"/>
                            </a:lnTo>
                            <a:lnTo>
                              <a:pt x="244" y="281"/>
                            </a:lnTo>
                            <a:lnTo>
                              <a:pt x="238" y="275"/>
                            </a:lnTo>
                            <a:lnTo>
                              <a:pt x="242" y="231"/>
                            </a:lnTo>
                            <a:lnTo>
                              <a:pt x="247" y="221"/>
                            </a:lnTo>
                            <a:lnTo>
                              <a:pt x="258" y="217"/>
                            </a:lnTo>
                            <a:lnTo>
                              <a:pt x="261" y="208"/>
                            </a:lnTo>
                            <a:lnTo>
                              <a:pt x="262" y="200"/>
                            </a:lnTo>
                            <a:lnTo>
                              <a:pt x="261" y="190"/>
                            </a:lnTo>
                            <a:lnTo>
                              <a:pt x="257" y="180"/>
                            </a:lnTo>
                            <a:lnTo>
                              <a:pt x="256" y="173"/>
                            </a:lnTo>
                            <a:lnTo>
                              <a:pt x="257" y="159"/>
                            </a:lnTo>
                            <a:lnTo>
                              <a:pt x="253" y="149"/>
                            </a:lnTo>
                            <a:lnTo>
                              <a:pt x="247" y="144"/>
                            </a:lnTo>
                            <a:lnTo>
                              <a:pt x="250" y="129"/>
                            </a:lnTo>
                            <a:lnTo>
                              <a:pt x="241" y="130"/>
                            </a:lnTo>
                            <a:lnTo>
                              <a:pt x="240" y="122"/>
                            </a:lnTo>
                            <a:lnTo>
                              <a:pt x="246" y="116"/>
                            </a:lnTo>
                            <a:lnTo>
                              <a:pt x="244" y="107"/>
                            </a:lnTo>
                            <a:lnTo>
                              <a:pt x="253" y="102"/>
                            </a:lnTo>
                            <a:lnTo>
                              <a:pt x="257" y="68"/>
                            </a:lnTo>
                            <a:lnTo>
                              <a:pt x="272" y="62"/>
                            </a:lnTo>
                            <a:lnTo>
                              <a:pt x="280" y="58"/>
                            </a:lnTo>
                            <a:lnTo>
                              <a:pt x="281" y="48"/>
                            </a:lnTo>
                            <a:lnTo>
                              <a:pt x="272" y="48"/>
                            </a:lnTo>
                            <a:lnTo>
                              <a:pt x="272" y="42"/>
                            </a:lnTo>
                            <a:lnTo>
                              <a:pt x="268" y="23"/>
                            </a:lnTo>
                            <a:lnTo>
                              <a:pt x="268" y="21"/>
                            </a:lnTo>
                            <a:lnTo>
                              <a:pt x="258" y="19"/>
                            </a:lnTo>
                            <a:lnTo>
                              <a:pt x="253" y="11"/>
                            </a:lnTo>
                            <a:lnTo>
                              <a:pt x="220" y="8"/>
                            </a:lnTo>
                            <a:lnTo>
                              <a:pt x="215" y="1"/>
                            </a:lnTo>
                            <a:lnTo>
                              <a:pt x="206" y="0"/>
                            </a:lnTo>
                            <a:lnTo>
                              <a:pt x="190" y="3"/>
                            </a:lnTo>
                            <a:lnTo>
                              <a:pt x="177" y="1"/>
                            </a:lnTo>
                            <a:lnTo>
                              <a:pt x="176" y="8"/>
                            </a:lnTo>
                            <a:lnTo>
                              <a:pt x="146" y="10"/>
                            </a:lnTo>
                            <a:lnTo>
                              <a:pt x="143" y="16"/>
                            </a:lnTo>
                            <a:lnTo>
                              <a:pt x="119" y="19"/>
                            </a:lnTo>
                            <a:lnTo>
                              <a:pt x="114" y="8"/>
                            </a:lnTo>
                            <a:lnTo>
                              <a:pt x="104" y="5"/>
                            </a:lnTo>
                            <a:lnTo>
                              <a:pt x="98" y="14"/>
                            </a:lnTo>
                            <a:lnTo>
                              <a:pt x="91" y="17"/>
                            </a:lnTo>
                            <a:lnTo>
                              <a:pt x="86" y="21"/>
                            </a:lnTo>
                            <a:lnTo>
                              <a:pt x="95" y="25"/>
                            </a:lnTo>
                            <a:lnTo>
                              <a:pt x="91" y="43"/>
                            </a:lnTo>
                            <a:lnTo>
                              <a:pt x="87" y="47"/>
                            </a:lnTo>
                            <a:lnTo>
                              <a:pt x="86" y="92"/>
                            </a:lnTo>
                            <a:lnTo>
                              <a:pt x="82" y="98"/>
                            </a:lnTo>
                            <a:lnTo>
                              <a:pt x="76" y="105"/>
                            </a:lnTo>
                            <a:lnTo>
                              <a:pt x="75" y="125"/>
                            </a:lnTo>
                            <a:lnTo>
                              <a:pt x="63" y="125"/>
                            </a:lnTo>
                            <a:lnTo>
                              <a:pt x="62" y="149"/>
                            </a:lnTo>
                            <a:lnTo>
                              <a:pt x="47" y="155"/>
                            </a:lnTo>
                            <a:lnTo>
                              <a:pt x="43" y="160"/>
                            </a:lnTo>
                            <a:lnTo>
                              <a:pt x="31" y="160"/>
                            </a:lnTo>
                            <a:lnTo>
                              <a:pt x="25" y="156"/>
                            </a:lnTo>
                            <a:lnTo>
                              <a:pt x="14" y="160"/>
                            </a:lnTo>
                            <a:lnTo>
                              <a:pt x="7" y="163"/>
                            </a:lnTo>
                            <a:lnTo>
                              <a:pt x="1" y="165"/>
                            </a:lnTo>
                            <a:lnTo>
                              <a:pt x="4" y="17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2" name="Freeform 214">
                        <a:extLst>
                          <a:ext uri="{FF2B5EF4-FFF2-40B4-BE49-F238E27FC236}">
                            <a16:creationId xmlns:a16="http://schemas.microsoft.com/office/drawing/2014/main" id="{6E0F0D17-32B3-8986-FF57-20737A23130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1" y="3133"/>
                        <a:ext cx="202" cy="228"/>
                      </a:xfrm>
                      <a:custGeom>
                        <a:avLst/>
                        <a:gdLst>
                          <a:gd name="T0" fmla="*/ 8 w 180"/>
                          <a:gd name="T1" fmla="*/ 3 h 203"/>
                          <a:gd name="T2" fmla="*/ 14 w 180"/>
                          <a:gd name="T3" fmla="*/ 5 h 203"/>
                          <a:gd name="T4" fmla="*/ 35 w 180"/>
                          <a:gd name="T5" fmla="*/ 6 h 203"/>
                          <a:gd name="T6" fmla="*/ 50 w 180"/>
                          <a:gd name="T7" fmla="*/ 0 h 203"/>
                          <a:gd name="T8" fmla="*/ 76 w 180"/>
                          <a:gd name="T9" fmla="*/ 3 h 203"/>
                          <a:gd name="T10" fmla="*/ 82 w 180"/>
                          <a:gd name="T11" fmla="*/ 28 h 203"/>
                          <a:gd name="T12" fmla="*/ 89 w 180"/>
                          <a:gd name="T13" fmla="*/ 30 h 203"/>
                          <a:gd name="T14" fmla="*/ 90 w 180"/>
                          <a:gd name="T15" fmla="*/ 39 h 203"/>
                          <a:gd name="T16" fmla="*/ 116 w 180"/>
                          <a:gd name="T17" fmla="*/ 39 h 203"/>
                          <a:gd name="T18" fmla="*/ 117 w 180"/>
                          <a:gd name="T19" fmla="*/ 23 h 203"/>
                          <a:gd name="T20" fmla="*/ 123 w 180"/>
                          <a:gd name="T21" fmla="*/ 17 h 203"/>
                          <a:gd name="T22" fmla="*/ 131 w 180"/>
                          <a:gd name="T23" fmla="*/ 35 h 203"/>
                          <a:gd name="T24" fmla="*/ 137 w 180"/>
                          <a:gd name="T25" fmla="*/ 30 h 203"/>
                          <a:gd name="T26" fmla="*/ 146 w 180"/>
                          <a:gd name="T27" fmla="*/ 28 h 203"/>
                          <a:gd name="T28" fmla="*/ 152 w 180"/>
                          <a:gd name="T29" fmla="*/ 37 h 203"/>
                          <a:gd name="T30" fmla="*/ 153 w 180"/>
                          <a:gd name="T31" fmla="*/ 69 h 203"/>
                          <a:gd name="T32" fmla="*/ 153 w 180"/>
                          <a:gd name="T33" fmla="*/ 81 h 203"/>
                          <a:gd name="T34" fmla="*/ 162 w 180"/>
                          <a:gd name="T35" fmla="*/ 88 h 203"/>
                          <a:gd name="T36" fmla="*/ 179 w 180"/>
                          <a:gd name="T37" fmla="*/ 88 h 203"/>
                          <a:gd name="T38" fmla="*/ 176 w 180"/>
                          <a:gd name="T39" fmla="*/ 122 h 203"/>
                          <a:gd name="T40" fmla="*/ 164 w 180"/>
                          <a:gd name="T41" fmla="*/ 122 h 203"/>
                          <a:gd name="T42" fmla="*/ 159 w 180"/>
                          <a:gd name="T43" fmla="*/ 113 h 203"/>
                          <a:gd name="T44" fmla="*/ 153 w 180"/>
                          <a:gd name="T45" fmla="*/ 114 h 203"/>
                          <a:gd name="T46" fmla="*/ 153 w 180"/>
                          <a:gd name="T47" fmla="*/ 122 h 203"/>
                          <a:gd name="T48" fmla="*/ 143 w 180"/>
                          <a:gd name="T49" fmla="*/ 123 h 203"/>
                          <a:gd name="T50" fmla="*/ 142 w 180"/>
                          <a:gd name="T51" fmla="*/ 162 h 203"/>
                          <a:gd name="T52" fmla="*/ 144 w 180"/>
                          <a:gd name="T53" fmla="*/ 173 h 203"/>
                          <a:gd name="T54" fmla="*/ 155 w 180"/>
                          <a:gd name="T55" fmla="*/ 188 h 203"/>
                          <a:gd name="T56" fmla="*/ 156 w 180"/>
                          <a:gd name="T57" fmla="*/ 195 h 203"/>
                          <a:gd name="T58" fmla="*/ 138 w 180"/>
                          <a:gd name="T59" fmla="*/ 202 h 203"/>
                          <a:gd name="T60" fmla="*/ 127 w 180"/>
                          <a:gd name="T61" fmla="*/ 200 h 203"/>
                          <a:gd name="T62" fmla="*/ 97 w 180"/>
                          <a:gd name="T63" fmla="*/ 196 h 203"/>
                          <a:gd name="T64" fmla="*/ 92 w 180"/>
                          <a:gd name="T65" fmla="*/ 188 h 203"/>
                          <a:gd name="T66" fmla="*/ 55 w 180"/>
                          <a:gd name="T67" fmla="*/ 189 h 203"/>
                          <a:gd name="T68" fmla="*/ 30 w 180"/>
                          <a:gd name="T69" fmla="*/ 187 h 203"/>
                          <a:gd name="T70" fmla="*/ 14 w 180"/>
                          <a:gd name="T71" fmla="*/ 180 h 203"/>
                          <a:gd name="T72" fmla="*/ 0 w 180"/>
                          <a:gd name="T73" fmla="*/ 186 h 203"/>
                          <a:gd name="T74" fmla="*/ 0 w 180"/>
                          <a:gd name="T75" fmla="*/ 162 h 203"/>
                          <a:gd name="T76" fmla="*/ 16 w 180"/>
                          <a:gd name="T77" fmla="*/ 133 h 203"/>
                          <a:gd name="T78" fmla="*/ 24 w 180"/>
                          <a:gd name="T79" fmla="*/ 114 h 203"/>
                          <a:gd name="T80" fmla="*/ 25 w 180"/>
                          <a:gd name="T81" fmla="*/ 110 h 203"/>
                          <a:gd name="T82" fmla="*/ 32 w 180"/>
                          <a:gd name="T83" fmla="*/ 108 h 203"/>
                          <a:gd name="T84" fmla="*/ 35 w 180"/>
                          <a:gd name="T85" fmla="*/ 93 h 203"/>
                          <a:gd name="T86" fmla="*/ 26 w 180"/>
                          <a:gd name="T87" fmla="*/ 78 h 203"/>
                          <a:gd name="T88" fmla="*/ 23 w 180"/>
                          <a:gd name="T89" fmla="*/ 59 h 203"/>
                          <a:gd name="T90" fmla="*/ 21 w 180"/>
                          <a:gd name="T91" fmla="*/ 39 h 203"/>
                          <a:gd name="T92" fmla="*/ 14 w 180"/>
                          <a:gd name="T93" fmla="*/ 34 h 203"/>
                          <a:gd name="T94" fmla="*/ 14 w 180"/>
                          <a:gd name="T95" fmla="*/ 12 h 203"/>
                          <a:gd name="T96" fmla="*/ 5 w 180"/>
                          <a:gd name="T97" fmla="*/ 12 h 203"/>
                          <a:gd name="T98" fmla="*/ 8 w 180"/>
                          <a:gd name="T99" fmla="*/ 3 h 2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</a:cxnLst>
                        <a:rect l="0" t="0" r="r" b="b"/>
                        <a:pathLst>
                          <a:path w="180" h="203">
                            <a:moveTo>
                              <a:pt x="8" y="3"/>
                            </a:moveTo>
                            <a:lnTo>
                              <a:pt x="14" y="5"/>
                            </a:lnTo>
                            <a:lnTo>
                              <a:pt x="35" y="6"/>
                            </a:lnTo>
                            <a:lnTo>
                              <a:pt x="50" y="0"/>
                            </a:lnTo>
                            <a:lnTo>
                              <a:pt x="76" y="3"/>
                            </a:lnTo>
                            <a:lnTo>
                              <a:pt x="82" y="28"/>
                            </a:lnTo>
                            <a:lnTo>
                              <a:pt x="89" y="30"/>
                            </a:lnTo>
                            <a:lnTo>
                              <a:pt x="90" y="39"/>
                            </a:lnTo>
                            <a:lnTo>
                              <a:pt x="116" y="39"/>
                            </a:lnTo>
                            <a:lnTo>
                              <a:pt x="117" y="23"/>
                            </a:lnTo>
                            <a:lnTo>
                              <a:pt x="123" y="17"/>
                            </a:lnTo>
                            <a:lnTo>
                              <a:pt x="131" y="35"/>
                            </a:lnTo>
                            <a:lnTo>
                              <a:pt x="137" y="30"/>
                            </a:lnTo>
                            <a:lnTo>
                              <a:pt x="146" y="28"/>
                            </a:lnTo>
                            <a:lnTo>
                              <a:pt x="152" y="37"/>
                            </a:lnTo>
                            <a:lnTo>
                              <a:pt x="153" y="69"/>
                            </a:lnTo>
                            <a:lnTo>
                              <a:pt x="153" y="81"/>
                            </a:lnTo>
                            <a:lnTo>
                              <a:pt x="162" y="88"/>
                            </a:lnTo>
                            <a:lnTo>
                              <a:pt x="179" y="88"/>
                            </a:lnTo>
                            <a:lnTo>
                              <a:pt x="176" y="122"/>
                            </a:lnTo>
                            <a:lnTo>
                              <a:pt x="164" y="122"/>
                            </a:lnTo>
                            <a:lnTo>
                              <a:pt x="159" y="113"/>
                            </a:lnTo>
                            <a:lnTo>
                              <a:pt x="153" y="114"/>
                            </a:lnTo>
                            <a:lnTo>
                              <a:pt x="153" y="122"/>
                            </a:lnTo>
                            <a:lnTo>
                              <a:pt x="143" y="123"/>
                            </a:lnTo>
                            <a:lnTo>
                              <a:pt x="142" y="162"/>
                            </a:lnTo>
                            <a:lnTo>
                              <a:pt x="144" y="173"/>
                            </a:lnTo>
                            <a:lnTo>
                              <a:pt x="155" y="188"/>
                            </a:lnTo>
                            <a:lnTo>
                              <a:pt x="156" y="195"/>
                            </a:lnTo>
                            <a:lnTo>
                              <a:pt x="138" y="202"/>
                            </a:lnTo>
                            <a:lnTo>
                              <a:pt x="127" y="200"/>
                            </a:lnTo>
                            <a:lnTo>
                              <a:pt x="97" y="196"/>
                            </a:lnTo>
                            <a:lnTo>
                              <a:pt x="92" y="188"/>
                            </a:lnTo>
                            <a:lnTo>
                              <a:pt x="55" y="189"/>
                            </a:lnTo>
                            <a:lnTo>
                              <a:pt x="30" y="187"/>
                            </a:lnTo>
                            <a:lnTo>
                              <a:pt x="14" y="180"/>
                            </a:lnTo>
                            <a:lnTo>
                              <a:pt x="0" y="186"/>
                            </a:lnTo>
                            <a:lnTo>
                              <a:pt x="0" y="162"/>
                            </a:lnTo>
                            <a:lnTo>
                              <a:pt x="16" y="133"/>
                            </a:lnTo>
                            <a:lnTo>
                              <a:pt x="24" y="114"/>
                            </a:lnTo>
                            <a:lnTo>
                              <a:pt x="25" y="110"/>
                            </a:lnTo>
                            <a:lnTo>
                              <a:pt x="32" y="108"/>
                            </a:lnTo>
                            <a:lnTo>
                              <a:pt x="35" y="93"/>
                            </a:lnTo>
                            <a:lnTo>
                              <a:pt x="26" y="78"/>
                            </a:lnTo>
                            <a:lnTo>
                              <a:pt x="23" y="59"/>
                            </a:lnTo>
                            <a:lnTo>
                              <a:pt x="21" y="39"/>
                            </a:lnTo>
                            <a:lnTo>
                              <a:pt x="14" y="34"/>
                            </a:lnTo>
                            <a:lnTo>
                              <a:pt x="14" y="12"/>
                            </a:lnTo>
                            <a:lnTo>
                              <a:pt x="5" y="12"/>
                            </a:lnTo>
                            <a:lnTo>
                              <a:pt x="8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3" name="Freeform 215">
                        <a:extLst>
                          <a:ext uri="{FF2B5EF4-FFF2-40B4-BE49-F238E27FC236}">
                            <a16:creationId xmlns:a16="http://schemas.microsoft.com/office/drawing/2014/main" id="{626E7D3B-1A92-5D9A-43FB-E449614C19A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28" y="2939"/>
                        <a:ext cx="131" cy="168"/>
                      </a:xfrm>
                      <a:custGeom>
                        <a:avLst/>
                        <a:gdLst>
                          <a:gd name="T0" fmla="*/ 83 w 116"/>
                          <a:gd name="T1" fmla="*/ 150 h 151"/>
                          <a:gd name="T2" fmla="*/ 60 w 116"/>
                          <a:gd name="T3" fmla="*/ 138 h 151"/>
                          <a:gd name="T4" fmla="*/ 60 w 116"/>
                          <a:gd name="T5" fmla="*/ 126 h 151"/>
                          <a:gd name="T6" fmla="*/ 44 w 116"/>
                          <a:gd name="T7" fmla="*/ 121 h 151"/>
                          <a:gd name="T8" fmla="*/ 15 w 116"/>
                          <a:gd name="T9" fmla="*/ 98 h 151"/>
                          <a:gd name="T10" fmla="*/ 4 w 116"/>
                          <a:gd name="T11" fmla="*/ 98 h 151"/>
                          <a:gd name="T12" fmla="*/ 0 w 116"/>
                          <a:gd name="T13" fmla="*/ 88 h 151"/>
                          <a:gd name="T14" fmla="*/ 3 w 116"/>
                          <a:gd name="T15" fmla="*/ 72 h 151"/>
                          <a:gd name="T16" fmla="*/ 11 w 116"/>
                          <a:gd name="T17" fmla="*/ 56 h 151"/>
                          <a:gd name="T18" fmla="*/ 11 w 116"/>
                          <a:gd name="T19" fmla="*/ 29 h 151"/>
                          <a:gd name="T20" fmla="*/ 3 w 116"/>
                          <a:gd name="T21" fmla="*/ 14 h 151"/>
                          <a:gd name="T22" fmla="*/ 23 w 116"/>
                          <a:gd name="T23" fmla="*/ 0 h 151"/>
                          <a:gd name="T24" fmla="*/ 37 w 116"/>
                          <a:gd name="T25" fmla="*/ 3 h 151"/>
                          <a:gd name="T26" fmla="*/ 51 w 116"/>
                          <a:gd name="T27" fmla="*/ 13 h 151"/>
                          <a:gd name="T28" fmla="*/ 53 w 116"/>
                          <a:gd name="T29" fmla="*/ 23 h 151"/>
                          <a:gd name="T30" fmla="*/ 84 w 116"/>
                          <a:gd name="T31" fmla="*/ 20 h 151"/>
                          <a:gd name="T32" fmla="*/ 84 w 116"/>
                          <a:gd name="T33" fmla="*/ 14 h 151"/>
                          <a:gd name="T34" fmla="*/ 104 w 116"/>
                          <a:gd name="T35" fmla="*/ 13 h 151"/>
                          <a:gd name="T36" fmla="*/ 108 w 116"/>
                          <a:gd name="T37" fmla="*/ 19 h 151"/>
                          <a:gd name="T38" fmla="*/ 115 w 116"/>
                          <a:gd name="T39" fmla="*/ 23 h 151"/>
                          <a:gd name="T40" fmla="*/ 107 w 116"/>
                          <a:gd name="T41" fmla="*/ 29 h 151"/>
                          <a:gd name="T42" fmla="*/ 103 w 116"/>
                          <a:gd name="T43" fmla="*/ 39 h 151"/>
                          <a:gd name="T44" fmla="*/ 106 w 116"/>
                          <a:gd name="T45" fmla="*/ 102 h 151"/>
                          <a:gd name="T46" fmla="*/ 112 w 116"/>
                          <a:gd name="T47" fmla="*/ 105 h 151"/>
                          <a:gd name="T48" fmla="*/ 106 w 116"/>
                          <a:gd name="T49" fmla="*/ 111 h 151"/>
                          <a:gd name="T50" fmla="*/ 101 w 116"/>
                          <a:gd name="T51" fmla="*/ 121 h 151"/>
                          <a:gd name="T52" fmla="*/ 90 w 116"/>
                          <a:gd name="T53" fmla="*/ 131 h 151"/>
                          <a:gd name="T54" fmla="*/ 88 w 116"/>
                          <a:gd name="T55" fmla="*/ 140 h 151"/>
                          <a:gd name="T56" fmla="*/ 83 w 116"/>
                          <a:gd name="T57" fmla="*/ 150 h 15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</a:cxnLst>
                        <a:rect l="0" t="0" r="r" b="b"/>
                        <a:pathLst>
                          <a:path w="116" h="151">
                            <a:moveTo>
                              <a:pt x="83" y="150"/>
                            </a:moveTo>
                            <a:lnTo>
                              <a:pt x="60" y="138"/>
                            </a:lnTo>
                            <a:lnTo>
                              <a:pt x="60" y="126"/>
                            </a:lnTo>
                            <a:lnTo>
                              <a:pt x="44" y="121"/>
                            </a:lnTo>
                            <a:lnTo>
                              <a:pt x="15" y="98"/>
                            </a:lnTo>
                            <a:lnTo>
                              <a:pt x="4" y="98"/>
                            </a:lnTo>
                            <a:lnTo>
                              <a:pt x="0" y="88"/>
                            </a:lnTo>
                            <a:lnTo>
                              <a:pt x="3" y="72"/>
                            </a:lnTo>
                            <a:lnTo>
                              <a:pt x="11" y="56"/>
                            </a:lnTo>
                            <a:lnTo>
                              <a:pt x="11" y="29"/>
                            </a:lnTo>
                            <a:lnTo>
                              <a:pt x="3" y="14"/>
                            </a:lnTo>
                            <a:lnTo>
                              <a:pt x="23" y="0"/>
                            </a:lnTo>
                            <a:lnTo>
                              <a:pt x="37" y="3"/>
                            </a:lnTo>
                            <a:lnTo>
                              <a:pt x="51" y="13"/>
                            </a:lnTo>
                            <a:lnTo>
                              <a:pt x="53" y="23"/>
                            </a:lnTo>
                            <a:lnTo>
                              <a:pt x="84" y="20"/>
                            </a:lnTo>
                            <a:lnTo>
                              <a:pt x="84" y="14"/>
                            </a:lnTo>
                            <a:lnTo>
                              <a:pt x="104" y="13"/>
                            </a:lnTo>
                            <a:lnTo>
                              <a:pt x="108" y="19"/>
                            </a:lnTo>
                            <a:lnTo>
                              <a:pt x="115" y="23"/>
                            </a:lnTo>
                            <a:lnTo>
                              <a:pt x="107" y="29"/>
                            </a:lnTo>
                            <a:lnTo>
                              <a:pt x="103" y="39"/>
                            </a:lnTo>
                            <a:lnTo>
                              <a:pt x="106" y="102"/>
                            </a:lnTo>
                            <a:lnTo>
                              <a:pt x="112" y="105"/>
                            </a:lnTo>
                            <a:lnTo>
                              <a:pt x="106" y="111"/>
                            </a:lnTo>
                            <a:lnTo>
                              <a:pt x="101" y="121"/>
                            </a:lnTo>
                            <a:lnTo>
                              <a:pt x="90" y="131"/>
                            </a:lnTo>
                            <a:lnTo>
                              <a:pt x="88" y="140"/>
                            </a:lnTo>
                            <a:lnTo>
                              <a:pt x="83" y="15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4" name="Freeform 216">
                        <a:extLst>
                          <a:ext uri="{FF2B5EF4-FFF2-40B4-BE49-F238E27FC236}">
                            <a16:creationId xmlns:a16="http://schemas.microsoft.com/office/drawing/2014/main" id="{10E93622-8575-1CD9-7E9F-01508076F5B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16" y="2655"/>
                        <a:ext cx="229" cy="308"/>
                      </a:xfrm>
                      <a:custGeom>
                        <a:avLst/>
                        <a:gdLst>
                          <a:gd name="T0" fmla="*/ 126 w 204"/>
                          <a:gd name="T1" fmla="*/ 275 h 276"/>
                          <a:gd name="T2" fmla="*/ 119 w 204"/>
                          <a:gd name="T3" fmla="*/ 271 h 276"/>
                          <a:gd name="T4" fmla="*/ 115 w 204"/>
                          <a:gd name="T5" fmla="*/ 265 h 276"/>
                          <a:gd name="T6" fmla="*/ 96 w 204"/>
                          <a:gd name="T7" fmla="*/ 267 h 276"/>
                          <a:gd name="T8" fmla="*/ 96 w 204"/>
                          <a:gd name="T9" fmla="*/ 272 h 276"/>
                          <a:gd name="T10" fmla="*/ 64 w 204"/>
                          <a:gd name="T11" fmla="*/ 275 h 276"/>
                          <a:gd name="T12" fmla="*/ 63 w 204"/>
                          <a:gd name="T13" fmla="*/ 265 h 276"/>
                          <a:gd name="T14" fmla="*/ 49 w 204"/>
                          <a:gd name="T15" fmla="*/ 256 h 276"/>
                          <a:gd name="T16" fmla="*/ 35 w 204"/>
                          <a:gd name="T17" fmla="*/ 252 h 276"/>
                          <a:gd name="T18" fmla="*/ 35 w 204"/>
                          <a:gd name="T19" fmla="*/ 243 h 276"/>
                          <a:gd name="T20" fmla="*/ 28 w 204"/>
                          <a:gd name="T21" fmla="*/ 231 h 276"/>
                          <a:gd name="T22" fmla="*/ 24 w 204"/>
                          <a:gd name="T23" fmla="*/ 228 h 276"/>
                          <a:gd name="T24" fmla="*/ 16 w 204"/>
                          <a:gd name="T25" fmla="*/ 223 h 276"/>
                          <a:gd name="T26" fmla="*/ 16 w 204"/>
                          <a:gd name="T27" fmla="*/ 211 h 276"/>
                          <a:gd name="T28" fmla="*/ 8 w 204"/>
                          <a:gd name="T29" fmla="*/ 209 h 276"/>
                          <a:gd name="T30" fmla="*/ 0 w 204"/>
                          <a:gd name="T31" fmla="*/ 195 h 276"/>
                          <a:gd name="T32" fmla="*/ 15 w 204"/>
                          <a:gd name="T33" fmla="*/ 194 h 276"/>
                          <a:gd name="T34" fmla="*/ 19 w 204"/>
                          <a:gd name="T35" fmla="*/ 162 h 276"/>
                          <a:gd name="T36" fmla="*/ 30 w 204"/>
                          <a:gd name="T37" fmla="*/ 161 h 276"/>
                          <a:gd name="T38" fmla="*/ 33 w 204"/>
                          <a:gd name="T39" fmla="*/ 128 h 276"/>
                          <a:gd name="T40" fmla="*/ 52 w 204"/>
                          <a:gd name="T41" fmla="*/ 124 h 276"/>
                          <a:gd name="T42" fmla="*/ 49 w 204"/>
                          <a:gd name="T43" fmla="*/ 85 h 276"/>
                          <a:gd name="T44" fmla="*/ 39 w 204"/>
                          <a:gd name="T45" fmla="*/ 82 h 276"/>
                          <a:gd name="T46" fmla="*/ 40 w 204"/>
                          <a:gd name="T47" fmla="*/ 71 h 276"/>
                          <a:gd name="T48" fmla="*/ 52 w 204"/>
                          <a:gd name="T49" fmla="*/ 72 h 276"/>
                          <a:gd name="T50" fmla="*/ 52 w 204"/>
                          <a:gd name="T51" fmla="*/ 60 h 276"/>
                          <a:gd name="T52" fmla="*/ 46 w 204"/>
                          <a:gd name="T53" fmla="*/ 46 h 276"/>
                          <a:gd name="T54" fmla="*/ 45 w 204"/>
                          <a:gd name="T55" fmla="*/ 27 h 276"/>
                          <a:gd name="T56" fmla="*/ 55 w 204"/>
                          <a:gd name="T57" fmla="*/ 0 h 276"/>
                          <a:gd name="T58" fmla="*/ 60 w 204"/>
                          <a:gd name="T59" fmla="*/ 12 h 276"/>
                          <a:gd name="T60" fmla="*/ 68 w 204"/>
                          <a:gd name="T61" fmla="*/ 25 h 276"/>
                          <a:gd name="T62" fmla="*/ 74 w 204"/>
                          <a:gd name="T63" fmla="*/ 34 h 276"/>
                          <a:gd name="T64" fmla="*/ 84 w 204"/>
                          <a:gd name="T65" fmla="*/ 52 h 276"/>
                          <a:gd name="T66" fmla="*/ 90 w 204"/>
                          <a:gd name="T67" fmla="*/ 63 h 276"/>
                          <a:gd name="T68" fmla="*/ 91 w 204"/>
                          <a:gd name="T69" fmla="*/ 76 h 276"/>
                          <a:gd name="T70" fmla="*/ 108 w 204"/>
                          <a:gd name="T71" fmla="*/ 81 h 276"/>
                          <a:gd name="T72" fmla="*/ 116 w 204"/>
                          <a:gd name="T73" fmla="*/ 100 h 276"/>
                          <a:gd name="T74" fmla="*/ 127 w 204"/>
                          <a:gd name="T75" fmla="*/ 121 h 276"/>
                          <a:gd name="T76" fmla="*/ 123 w 204"/>
                          <a:gd name="T77" fmla="*/ 132 h 276"/>
                          <a:gd name="T78" fmla="*/ 121 w 204"/>
                          <a:gd name="T79" fmla="*/ 159 h 276"/>
                          <a:gd name="T80" fmla="*/ 137 w 204"/>
                          <a:gd name="T81" fmla="*/ 162 h 276"/>
                          <a:gd name="T82" fmla="*/ 148 w 204"/>
                          <a:gd name="T83" fmla="*/ 172 h 276"/>
                          <a:gd name="T84" fmla="*/ 173 w 204"/>
                          <a:gd name="T85" fmla="*/ 195 h 276"/>
                          <a:gd name="T86" fmla="*/ 189 w 204"/>
                          <a:gd name="T87" fmla="*/ 195 h 276"/>
                          <a:gd name="T88" fmla="*/ 203 w 204"/>
                          <a:gd name="T89" fmla="*/ 208 h 276"/>
                          <a:gd name="T90" fmla="*/ 189 w 204"/>
                          <a:gd name="T91" fmla="*/ 220 h 276"/>
                          <a:gd name="T92" fmla="*/ 185 w 204"/>
                          <a:gd name="T93" fmla="*/ 240 h 276"/>
                          <a:gd name="T94" fmla="*/ 171 w 204"/>
                          <a:gd name="T95" fmla="*/ 256 h 276"/>
                          <a:gd name="T96" fmla="*/ 151 w 204"/>
                          <a:gd name="T97" fmla="*/ 260 h 276"/>
                          <a:gd name="T98" fmla="*/ 137 w 204"/>
                          <a:gd name="T99" fmla="*/ 260 h 276"/>
                          <a:gd name="T100" fmla="*/ 126 w 204"/>
                          <a:gd name="T101" fmla="*/ 275 h 27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</a:cxnLst>
                        <a:rect l="0" t="0" r="r" b="b"/>
                        <a:pathLst>
                          <a:path w="204" h="276">
                            <a:moveTo>
                              <a:pt x="126" y="275"/>
                            </a:moveTo>
                            <a:lnTo>
                              <a:pt x="119" y="271"/>
                            </a:lnTo>
                            <a:lnTo>
                              <a:pt x="115" y="265"/>
                            </a:lnTo>
                            <a:lnTo>
                              <a:pt x="96" y="267"/>
                            </a:lnTo>
                            <a:lnTo>
                              <a:pt x="96" y="272"/>
                            </a:lnTo>
                            <a:lnTo>
                              <a:pt x="64" y="275"/>
                            </a:lnTo>
                            <a:lnTo>
                              <a:pt x="63" y="265"/>
                            </a:lnTo>
                            <a:lnTo>
                              <a:pt x="49" y="256"/>
                            </a:lnTo>
                            <a:lnTo>
                              <a:pt x="35" y="252"/>
                            </a:lnTo>
                            <a:lnTo>
                              <a:pt x="35" y="243"/>
                            </a:lnTo>
                            <a:lnTo>
                              <a:pt x="28" y="231"/>
                            </a:lnTo>
                            <a:lnTo>
                              <a:pt x="24" y="228"/>
                            </a:lnTo>
                            <a:lnTo>
                              <a:pt x="16" y="223"/>
                            </a:lnTo>
                            <a:lnTo>
                              <a:pt x="16" y="211"/>
                            </a:lnTo>
                            <a:lnTo>
                              <a:pt x="8" y="209"/>
                            </a:lnTo>
                            <a:lnTo>
                              <a:pt x="0" y="195"/>
                            </a:lnTo>
                            <a:lnTo>
                              <a:pt x="15" y="194"/>
                            </a:lnTo>
                            <a:lnTo>
                              <a:pt x="19" y="162"/>
                            </a:lnTo>
                            <a:lnTo>
                              <a:pt x="30" y="161"/>
                            </a:lnTo>
                            <a:lnTo>
                              <a:pt x="33" y="128"/>
                            </a:lnTo>
                            <a:lnTo>
                              <a:pt x="52" y="124"/>
                            </a:lnTo>
                            <a:lnTo>
                              <a:pt x="49" y="85"/>
                            </a:lnTo>
                            <a:lnTo>
                              <a:pt x="39" y="82"/>
                            </a:lnTo>
                            <a:lnTo>
                              <a:pt x="40" y="71"/>
                            </a:lnTo>
                            <a:lnTo>
                              <a:pt x="52" y="72"/>
                            </a:lnTo>
                            <a:lnTo>
                              <a:pt x="52" y="60"/>
                            </a:lnTo>
                            <a:lnTo>
                              <a:pt x="46" y="46"/>
                            </a:lnTo>
                            <a:lnTo>
                              <a:pt x="45" y="27"/>
                            </a:lnTo>
                            <a:lnTo>
                              <a:pt x="55" y="0"/>
                            </a:lnTo>
                            <a:lnTo>
                              <a:pt x="60" y="12"/>
                            </a:lnTo>
                            <a:lnTo>
                              <a:pt x="68" y="25"/>
                            </a:lnTo>
                            <a:lnTo>
                              <a:pt x="74" y="34"/>
                            </a:lnTo>
                            <a:lnTo>
                              <a:pt x="84" y="52"/>
                            </a:lnTo>
                            <a:lnTo>
                              <a:pt x="90" y="63"/>
                            </a:lnTo>
                            <a:lnTo>
                              <a:pt x="91" y="76"/>
                            </a:lnTo>
                            <a:lnTo>
                              <a:pt x="108" y="81"/>
                            </a:lnTo>
                            <a:lnTo>
                              <a:pt x="116" y="100"/>
                            </a:lnTo>
                            <a:lnTo>
                              <a:pt x="127" y="121"/>
                            </a:lnTo>
                            <a:lnTo>
                              <a:pt x="123" y="132"/>
                            </a:lnTo>
                            <a:lnTo>
                              <a:pt x="121" y="159"/>
                            </a:lnTo>
                            <a:lnTo>
                              <a:pt x="137" y="162"/>
                            </a:lnTo>
                            <a:lnTo>
                              <a:pt x="148" y="172"/>
                            </a:lnTo>
                            <a:lnTo>
                              <a:pt x="173" y="195"/>
                            </a:lnTo>
                            <a:lnTo>
                              <a:pt x="189" y="195"/>
                            </a:lnTo>
                            <a:lnTo>
                              <a:pt x="203" y="208"/>
                            </a:lnTo>
                            <a:lnTo>
                              <a:pt x="189" y="220"/>
                            </a:lnTo>
                            <a:lnTo>
                              <a:pt x="185" y="240"/>
                            </a:lnTo>
                            <a:lnTo>
                              <a:pt x="171" y="256"/>
                            </a:lnTo>
                            <a:lnTo>
                              <a:pt x="151" y="260"/>
                            </a:lnTo>
                            <a:lnTo>
                              <a:pt x="137" y="260"/>
                            </a:lnTo>
                            <a:lnTo>
                              <a:pt x="126" y="27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5" name="Freeform 217">
                        <a:extLst>
                          <a:ext uri="{FF2B5EF4-FFF2-40B4-BE49-F238E27FC236}">
                            <a16:creationId xmlns:a16="http://schemas.microsoft.com/office/drawing/2014/main" id="{35E40F18-278C-503B-A5A8-BC9F421369D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44" y="2799"/>
                        <a:ext cx="174" cy="259"/>
                      </a:xfrm>
                      <a:custGeom>
                        <a:avLst/>
                        <a:gdLst>
                          <a:gd name="T0" fmla="*/ 23 w 155"/>
                          <a:gd name="T1" fmla="*/ 33 h 231"/>
                          <a:gd name="T2" fmla="*/ 34 w 155"/>
                          <a:gd name="T3" fmla="*/ 43 h 231"/>
                          <a:gd name="T4" fmla="*/ 58 w 155"/>
                          <a:gd name="T5" fmla="*/ 67 h 231"/>
                          <a:gd name="T6" fmla="*/ 75 w 155"/>
                          <a:gd name="T7" fmla="*/ 66 h 231"/>
                          <a:gd name="T8" fmla="*/ 89 w 155"/>
                          <a:gd name="T9" fmla="*/ 80 h 231"/>
                          <a:gd name="T10" fmla="*/ 74 w 155"/>
                          <a:gd name="T11" fmla="*/ 92 h 231"/>
                          <a:gd name="T12" fmla="*/ 71 w 155"/>
                          <a:gd name="T13" fmla="*/ 112 h 231"/>
                          <a:gd name="T14" fmla="*/ 57 w 155"/>
                          <a:gd name="T15" fmla="*/ 127 h 231"/>
                          <a:gd name="T16" fmla="*/ 37 w 155"/>
                          <a:gd name="T17" fmla="*/ 132 h 231"/>
                          <a:gd name="T18" fmla="*/ 23 w 155"/>
                          <a:gd name="T19" fmla="*/ 132 h 231"/>
                          <a:gd name="T20" fmla="*/ 12 w 155"/>
                          <a:gd name="T21" fmla="*/ 147 h 231"/>
                          <a:gd name="T22" fmla="*/ 4 w 155"/>
                          <a:gd name="T23" fmla="*/ 154 h 231"/>
                          <a:gd name="T24" fmla="*/ 0 w 155"/>
                          <a:gd name="T25" fmla="*/ 163 h 231"/>
                          <a:gd name="T26" fmla="*/ 3 w 155"/>
                          <a:gd name="T27" fmla="*/ 227 h 231"/>
                          <a:gd name="T28" fmla="*/ 8 w 155"/>
                          <a:gd name="T29" fmla="*/ 230 h 231"/>
                          <a:gd name="T30" fmla="*/ 19 w 155"/>
                          <a:gd name="T31" fmla="*/ 216 h 231"/>
                          <a:gd name="T32" fmla="*/ 28 w 155"/>
                          <a:gd name="T33" fmla="*/ 201 h 231"/>
                          <a:gd name="T34" fmla="*/ 45 w 155"/>
                          <a:gd name="T35" fmla="*/ 189 h 231"/>
                          <a:gd name="T36" fmla="*/ 72 w 155"/>
                          <a:gd name="T37" fmla="*/ 165 h 231"/>
                          <a:gd name="T38" fmla="*/ 98 w 155"/>
                          <a:gd name="T39" fmla="*/ 138 h 231"/>
                          <a:gd name="T40" fmla="*/ 114 w 155"/>
                          <a:gd name="T41" fmla="*/ 115 h 231"/>
                          <a:gd name="T42" fmla="*/ 120 w 155"/>
                          <a:gd name="T43" fmla="*/ 87 h 231"/>
                          <a:gd name="T44" fmla="*/ 129 w 155"/>
                          <a:gd name="T45" fmla="*/ 67 h 231"/>
                          <a:gd name="T46" fmla="*/ 141 w 155"/>
                          <a:gd name="T47" fmla="*/ 51 h 231"/>
                          <a:gd name="T48" fmla="*/ 146 w 155"/>
                          <a:gd name="T49" fmla="*/ 33 h 231"/>
                          <a:gd name="T50" fmla="*/ 154 w 155"/>
                          <a:gd name="T51" fmla="*/ 25 h 231"/>
                          <a:gd name="T52" fmla="*/ 146 w 155"/>
                          <a:gd name="T53" fmla="*/ 15 h 231"/>
                          <a:gd name="T54" fmla="*/ 134 w 155"/>
                          <a:gd name="T55" fmla="*/ 0 h 231"/>
                          <a:gd name="T56" fmla="*/ 118 w 155"/>
                          <a:gd name="T57" fmla="*/ 14 h 231"/>
                          <a:gd name="T58" fmla="*/ 103 w 155"/>
                          <a:gd name="T59" fmla="*/ 17 h 231"/>
                          <a:gd name="T60" fmla="*/ 93 w 155"/>
                          <a:gd name="T61" fmla="*/ 22 h 231"/>
                          <a:gd name="T62" fmla="*/ 84 w 155"/>
                          <a:gd name="T63" fmla="*/ 29 h 231"/>
                          <a:gd name="T64" fmla="*/ 54 w 155"/>
                          <a:gd name="T65" fmla="*/ 26 h 231"/>
                          <a:gd name="T66" fmla="*/ 37 w 155"/>
                          <a:gd name="T67" fmla="*/ 20 h 231"/>
                          <a:gd name="T68" fmla="*/ 23 w 155"/>
                          <a:gd name="T69" fmla="*/ 33 h 2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</a:cxnLst>
                        <a:rect l="0" t="0" r="r" b="b"/>
                        <a:pathLst>
                          <a:path w="155" h="231">
                            <a:moveTo>
                              <a:pt x="23" y="33"/>
                            </a:moveTo>
                            <a:lnTo>
                              <a:pt x="34" y="43"/>
                            </a:lnTo>
                            <a:lnTo>
                              <a:pt x="58" y="67"/>
                            </a:lnTo>
                            <a:lnTo>
                              <a:pt x="75" y="66"/>
                            </a:lnTo>
                            <a:lnTo>
                              <a:pt x="89" y="80"/>
                            </a:lnTo>
                            <a:lnTo>
                              <a:pt x="74" y="92"/>
                            </a:lnTo>
                            <a:lnTo>
                              <a:pt x="71" y="112"/>
                            </a:lnTo>
                            <a:lnTo>
                              <a:pt x="57" y="127"/>
                            </a:lnTo>
                            <a:lnTo>
                              <a:pt x="37" y="132"/>
                            </a:lnTo>
                            <a:lnTo>
                              <a:pt x="23" y="132"/>
                            </a:lnTo>
                            <a:lnTo>
                              <a:pt x="12" y="147"/>
                            </a:lnTo>
                            <a:lnTo>
                              <a:pt x="4" y="154"/>
                            </a:lnTo>
                            <a:lnTo>
                              <a:pt x="0" y="163"/>
                            </a:lnTo>
                            <a:lnTo>
                              <a:pt x="3" y="227"/>
                            </a:lnTo>
                            <a:lnTo>
                              <a:pt x="8" y="230"/>
                            </a:lnTo>
                            <a:lnTo>
                              <a:pt x="19" y="216"/>
                            </a:lnTo>
                            <a:lnTo>
                              <a:pt x="28" y="201"/>
                            </a:lnTo>
                            <a:lnTo>
                              <a:pt x="45" y="189"/>
                            </a:lnTo>
                            <a:lnTo>
                              <a:pt x="72" y="165"/>
                            </a:lnTo>
                            <a:lnTo>
                              <a:pt x="98" y="138"/>
                            </a:lnTo>
                            <a:lnTo>
                              <a:pt x="114" y="115"/>
                            </a:lnTo>
                            <a:lnTo>
                              <a:pt x="120" y="87"/>
                            </a:lnTo>
                            <a:lnTo>
                              <a:pt x="129" y="67"/>
                            </a:lnTo>
                            <a:lnTo>
                              <a:pt x="141" y="51"/>
                            </a:lnTo>
                            <a:lnTo>
                              <a:pt x="146" y="33"/>
                            </a:lnTo>
                            <a:lnTo>
                              <a:pt x="154" y="25"/>
                            </a:lnTo>
                            <a:lnTo>
                              <a:pt x="146" y="15"/>
                            </a:lnTo>
                            <a:lnTo>
                              <a:pt x="134" y="0"/>
                            </a:lnTo>
                            <a:lnTo>
                              <a:pt x="118" y="14"/>
                            </a:lnTo>
                            <a:lnTo>
                              <a:pt x="103" y="17"/>
                            </a:lnTo>
                            <a:lnTo>
                              <a:pt x="93" y="22"/>
                            </a:lnTo>
                            <a:lnTo>
                              <a:pt x="84" y="29"/>
                            </a:lnTo>
                            <a:lnTo>
                              <a:pt x="54" y="26"/>
                            </a:lnTo>
                            <a:lnTo>
                              <a:pt x="37" y="20"/>
                            </a:lnTo>
                            <a:lnTo>
                              <a:pt x="23" y="3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6" name="Freeform 218">
                        <a:extLst>
                          <a:ext uri="{FF2B5EF4-FFF2-40B4-BE49-F238E27FC236}">
                            <a16:creationId xmlns:a16="http://schemas.microsoft.com/office/drawing/2014/main" id="{3EEC7F74-C0A0-9C1D-3B4B-F34E3BC20FF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34" y="2395"/>
                        <a:ext cx="249" cy="297"/>
                      </a:xfrm>
                      <a:custGeom>
                        <a:avLst/>
                        <a:gdLst>
                          <a:gd name="T0" fmla="*/ 28 w 221"/>
                          <a:gd name="T1" fmla="*/ 2 h 264"/>
                          <a:gd name="T2" fmla="*/ 40 w 221"/>
                          <a:gd name="T3" fmla="*/ 8 h 264"/>
                          <a:gd name="T4" fmla="*/ 48 w 221"/>
                          <a:gd name="T5" fmla="*/ 9 h 264"/>
                          <a:gd name="T6" fmla="*/ 81 w 221"/>
                          <a:gd name="T7" fmla="*/ 15 h 264"/>
                          <a:gd name="T8" fmla="*/ 85 w 221"/>
                          <a:gd name="T9" fmla="*/ 27 h 264"/>
                          <a:gd name="T10" fmla="*/ 108 w 221"/>
                          <a:gd name="T11" fmla="*/ 31 h 264"/>
                          <a:gd name="T12" fmla="*/ 109 w 221"/>
                          <a:gd name="T13" fmla="*/ 38 h 264"/>
                          <a:gd name="T14" fmla="*/ 129 w 221"/>
                          <a:gd name="T15" fmla="*/ 42 h 264"/>
                          <a:gd name="T16" fmla="*/ 142 w 221"/>
                          <a:gd name="T17" fmla="*/ 48 h 264"/>
                          <a:gd name="T18" fmla="*/ 146 w 221"/>
                          <a:gd name="T19" fmla="*/ 41 h 264"/>
                          <a:gd name="T20" fmla="*/ 146 w 221"/>
                          <a:gd name="T21" fmla="*/ 20 h 264"/>
                          <a:gd name="T22" fmla="*/ 152 w 221"/>
                          <a:gd name="T23" fmla="*/ 14 h 264"/>
                          <a:gd name="T24" fmla="*/ 158 w 221"/>
                          <a:gd name="T25" fmla="*/ 5 h 264"/>
                          <a:gd name="T26" fmla="*/ 164 w 221"/>
                          <a:gd name="T27" fmla="*/ 0 h 264"/>
                          <a:gd name="T28" fmla="*/ 179 w 221"/>
                          <a:gd name="T29" fmla="*/ 1 h 264"/>
                          <a:gd name="T30" fmla="*/ 187 w 221"/>
                          <a:gd name="T31" fmla="*/ 9 h 264"/>
                          <a:gd name="T32" fmla="*/ 195 w 221"/>
                          <a:gd name="T33" fmla="*/ 16 h 264"/>
                          <a:gd name="T34" fmla="*/ 208 w 221"/>
                          <a:gd name="T35" fmla="*/ 16 h 264"/>
                          <a:gd name="T36" fmla="*/ 220 w 221"/>
                          <a:gd name="T37" fmla="*/ 20 h 264"/>
                          <a:gd name="T38" fmla="*/ 219 w 221"/>
                          <a:gd name="T39" fmla="*/ 34 h 264"/>
                          <a:gd name="T40" fmla="*/ 219 w 221"/>
                          <a:gd name="T41" fmla="*/ 210 h 264"/>
                          <a:gd name="T42" fmla="*/ 218 w 221"/>
                          <a:gd name="T43" fmla="*/ 234 h 264"/>
                          <a:gd name="T44" fmla="*/ 208 w 221"/>
                          <a:gd name="T45" fmla="*/ 237 h 264"/>
                          <a:gd name="T46" fmla="*/ 211 w 221"/>
                          <a:gd name="T47" fmla="*/ 263 h 264"/>
                          <a:gd name="T48" fmla="*/ 201 w 221"/>
                          <a:gd name="T49" fmla="*/ 261 h 264"/>
                          <a:gd name="T50" fmla="*/ 177 w 221"/>
                          <a:gd name="T51" fmla="*/ 243 h 264"/>
                          <a:gd name="T52" fmla="*/ 168 w 221"/>
                          <a:gd name="T53" fmla="*/ 238 h 264"/>
                          <a:gd name="T54" fmla="*/ 146 w 221"/>
                          <a:gd name="T55" fmla="*/ 227 h 264"/>
                          <a:gd name="T56" fmla="*/ 138 w 221"/>
                          <a:gd name="T57" fmla="*/ 214 h 264"/>
                          <a:gd name="T58" fmla="*/ 113 w 221"/>
                          <a:gd name="T59" fmla="*/ 210 h 264"/>
                          <a:gd name="T60" fmla="*/ 108 w 221"/>
                          <a:gd name="T61" fmla="*/ 198 h 264"/>
                          <a:gd name="T62" fmla="*/ 95 w 221"/>
                          <a:gd name="T63" fmla="*/ 193 h 264"/>
                          <a:gd name="T64" fmla="*/ 95 w 221"/>
                          <a:gd name="T65" fmla="*/ 187 h 264"/>
                          <a:gd name="T66" fmla="*/ 80 w 221"/>
                          <a:gd name="T67" fmla="*/ 186 h 264"/>
                          <a:gd name="T68" fmla="*/ 72 w 221"/>
                          <a:gd name="T69" fmla="*/ 182 h 264"/>
                          <a:gd name="T70" fmla="*/ 54 w 221"/>
                          <a:gd name="T71" fmla="*/ 181 h 264"/>
                          <a:gd name="T72" fmla="*/ 52 w 221"/>
                          <a:gd name="T73" fmla="*/ 173 h 264"/>
                          <a:gd name="T74" fmla="*/ 34 w 221"/>
                          <a:gd name="T75" fmla="*/ 173 h 264"/>
                          <a:gd name="T76" fmla="*/ 32 w 221"/>
                          <a:gd name="T77" fmla="*/ 159 h 264"/>
                          <a:gd name="T78" fmla="*/ 9 w 221"/>
                          <a:gd name="T79" fmla="*/ 155 h 264"/>
                          <a:gd name="T80" fmla="*/ 2 w 221"/>
                          <a:gd name="T81" fmla="*/ 148 h 264"/>
                          <a:gd name="T82" fmla="*/ 0 w 221"/>
                          <a:gd name="T83" fmla="*/ 130 h 264"/>
                          <a:gd name="T84" fmla="*/ 3 w 221"/>
                          <a:gd name="T85" fmla="*/ 33 h 264"/>
                          <a:gd name="T86" fmla="*/ 18 w 221"/>
                          <a:gd name="T87" fmla="*/ 26 h 264"/>
                          <a:gd name="T88" fmla="*/ 25 w 221"/>
                          <a:gd name="T89" fmla="*/ 24 h 264"/>
                          <a:gd name="T90" fmla="*/ 28 w 221"/>
                          <a:gd name="T91" fmla="*/ 2 h 26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</a:cxnLst>
                        <a:rect l="0" t="0" r="r" b="b"/>
                        <a:pathLst>
                          <a:path w="221" h="264">
                            <a:moveTo>
                              <a:pt x="28" y="2"/>
                            </a:moveTo>
                            <a:lnTo>
                              <a:pt x="40" y="8"/>
                            </a:lnTo>
                            <a:lnTo>
                              <a:pt x="48" y="9"/>
                            </a:lnTo>
                            <a:lnTo>
                              <a:pt x="81" y="15"/>
                            </a:lnTo>
                            <a:lnTo>
                              <a:pt x="85" y="27"/>
                            </a:lnTo>
                            <a:lnTo>
                              <a:pt x="108" y="31"/>
                            </a:lnTo>
                            <a:lnTo>
                              <a:pt x="109" y="38"/>
                            </a:lnTo>
                            <a:lnTo>
                              <a:pt x="129" y="42"/>
                            </a:lnTo>
                            <a:lnTo>
                              <a:pt x="142" y="48"/>
                            </a:lnTo>
                            <a:lnTo>
                              <a:pt x="146" y="41"/>
                            </a:lnTo>
                            <a:lnTo>
                              <a:pt x="146" y="20"/>
                            </a:lnTo>
                            <a:lnTo>
                              <a:pt x="152" y="14"/>
                            </a:lnTo>
                            <a:lnTo>
                              <a:pt x="158" y="5"/>
                            </a:lnTo>
                            <a:lnTo>
                              <a:pt x="164" y="0"/>
                            </a:lnTo>
                            <a:lnTo>
                              <a:pt x="179" y="1"/>
                            </a:lnTo>
                            <a:lnTo>
                              <a:pt x="187" y="9"/>
                            </a:lnTo>
                            <a:lnTo>
                              <a:pt x="195" y="16"/>
                            </a:lnTo>
                            <a:lnTo>
                              <a:pt x="208" y="16"/>
                            </a:lnTo>
                            <a:lnTo>
                              <a:pt x="220" y="20"/>
                            </a:lnTo>
                            <a:lnTo>
                              <a:pt x="219" y="34"/>
                            </a:lnTo>
                            <a:lnTo>
                              <a:pt x="219" y="210"/>
                            </a:lnTo>
                            <a:lnTo>
                              <a:pt x="218" y="234"/>
                            </a:lnTo>
                            <a:lnTo>
                              <a:pt x="208" y="237"/>
                            </a:lnTo>
                            <a:lnTo>
                              <a:pt x="211" y="263"/>
                            </a:lnTo>
                            <a:lnTo>
                              <a:pt x="201" y="261"/>
                            </a:lnTo>
                            <a:lnTo>
                              <a:pt x="177" y="243"/>
                            </a:lnTo>
                            <a:lnTo>
                              <a:pt x="168" y="238"/>
                            </a:lnTo>
                            <a:lnTo>
                              <a:pt x="146" y="227"/>
                            </a:lnTo>
                            <a:lnTo>
                              <a:pt x="138" y="214"/>
                            </a:lnTo>
                            <a:lnTo>
                              <a:pt x="113" y="210"/>
                            </a:lnTo>
                            <a:lnTo>
                              <a:pt x="108" y="198"/>
                            </a:lnTo>
                            <a:lnTo>
                              <a:pt x="95" y="193"/>
                            </a:lnTo>
                            <a:lnTo>
                              <a:pt x="95" y="187"/>
                            </a:lnTo>
                            <a:lnTo>
                              <a:pt x="80" y="186"/>
                            </a:lnTo>
                            <a:lnTo>
                              <a:pt x="72" y="182"/>
                            </a:lnTo>
                            <a:lnTo>
                              <a:pt x="54" y="181"/>
                            </a:lnTo>
                            <a:lnTo>
                              <a:pt x="52" y="173"/>
                            </a:lnTo>
                            <a:lnTo>
                              <a:pt x="34" y="173"/>
                            </a:lnTo>
                            <a:lnTo>
                              <a:pt x="32" y="159"/>
                            </a:lnTo>
                            <a:lnTo>
                              <a:pt x="9" y="155"/>
                            </a:lnTo>
                            <a:lnTo>
                              <a:pt x="2" y="148"/>
                            </a:lnTo>
                            <a:lnTo>
                              <a:pt x="0" y="130"/>
                            </a:lnTo>
                            <a:lnTo>
                              <a:pt x="3" y="33"/>
                            </a:lnTo>
                            <a:lnTo>
                              <a:pt x="18" y="26"/>
                            </a:lnTo>
                            <a:lnTo>
                              <a:pt x="25" y="24"/>
                            </a:lnTo>
                            <a:lnTo>
                              <a:pt x="28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7" name="Freeform 219">
                        <a:extLst>
                          <a:ext uri="{FF2B5EF4-FFF2-40B4-BE49-F238E27FC236}">
                            <a16:creationId xmlns:a16="http://schemas.microsoft.com/office/drawing/2014/main" id="{F9D642E3-0D22-4B1B-50F6-54C49DE244D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31" y="2601"/>
                        <a:ext cx="247" cy="360"/>
                      </a:xfrm>
                      <a:custGeom>
                        <a:avLst/>
                        <a:gdLst>
                          <a:gd name="T0" fmla="*/ 34 w 220"/>
                          <a:gd name="T1" fmla="*/ 121 h 320"/>
                          <a:gd name="T2" fmla="*/ 16 w 220"/>
                          <a:gd name="T3" fmla="*/ 141 h 320"/>
                          <a:gd name="T4" fmla="*/ 2 w 220"/>
                          <a:gd name="T5" fmla="*/ 156 h 320"/>
                          <a:gd name="T6" fmla="*/ 11 w 220"/>
                          <a:gd name="T7" fmla="*/ 170 h 320"/>
                          <a:gd name="T8" fmla="*/ 20 w 220"/>
                          <a:gd name="T9" fmla="*/ 184 h 320"/>
                          <a:gd name="T10" fmla="*/ 18 w 220"/>
                          <a:gd name="T11" fmla="*/ 196 h 320"/>
                          <a:gd name="T12" fmla="*/ 31 w 220"/>
                          <a:gd name="T13" fmla="*/ 221 h 320"/>
                          <a:gd name="T14" fmla="*/ 36 w 220"/>
                          <a:gd name="T15" fmla="*/ 237 h 320"/>
                          <a:gd name="T16" fmla="*/ 48 w 220"/>
                          <a:gd name="T17" fmla="*/ 243 h 320"/>
                          <a:gd name="T18" fmla="*/ 64 w 220"/>
                          <a:gd name="T19" fmla="*/ 260 h 320"/>
                          <a:gd name="T20" fmla="*/ 74 w 220"/>
                          <a:gd name="T21" fmla="*/ 278 h 320"/>
                          <a:gd name="T22" fmla="*/ 81 w 220"/>
                          <a:gd name="T23" fmla="*/ 289 h 320"/>
                          <a:gd name="T24" fmla="*/ 85 w 220"/>
                          <a:gd name="T25" fmla="*/ 304 h 320"/>
                          <a:gd name="T26" fmla="*/ 123 w 220"/>
                          <a:gd name="T27" fmla="*/ 314 h 320"/>
                          <a:gd name="T28" fmla="*/ 133 w 220"/>
                          <a:gd name="T29" fmla="*/ 318 h 320"/>
                          <a:gd name="T30" fmla="*/ 162 w 220"/>
                          <a:gd name="T31" fmla="*/ 319 h 320"/>
                          <a:gd name="T32" fmla="*/ 199 w 220"/>
                          <a:gd name="T33" fmla="*/ 299 h 320"/>
                          <a:gd name="T34" fmla="*/ 192 w 220"/>
                          <a:gd name="T35" fmla="*/ 278 h 320"/>
                          <a:gd name="T36" fmla="*/ 180 w 220"/>
                          <a:gd name="T37" fmla="*/ 270 h 320"/>
                          <a:gd name="T38" fmla="*/ 172 w 220"/>
                          <a:gd name="T39" fmla="*/ 256 h 320"/>
                          <a:gd name="T40" fmla="*/ 179 w 220"/>
                          <a:gd name="T41" fmla="*/ 241 h 320"/>
                          <a:gd name="T42" fmla="*/ 194 w 220"/>
                          <a:gd name="T43" fmla="*/ 208 h 320"/>
                          <a:gd name="T44" fmla="*/ 216 w 220"/>
                          <a:gd name="T45" fmla="*/ 171 h 320"/>
                          <a:gd name="T46" fmla="*/ 203 w 220"/>
                          <a:gd name="T47" fmla="*/ 129 h 320"/>
                          <a:gd name="T48" fmla="*/ 216 w 220"/>
                          <a:gd name="T49" fmla="*/ 119 h 320"/>
                          <a:gd name="T50" fmla="*/ 210 w 220"/>
                          <a:gd name="T51" fmla="*/ 92 h 320"/>
                          <a:gd name="T52" fmla="*/ 219 w 220"/>
                          <a:gd name="T53" fmla="*/ 47 h 320"/>
                          <a:gd name="T54" fmla="*/ 210 w 220"/>
                          <a:gd name="T55" fmla="*/ 14 h 320"/>
                          <a:gd name="T56" fmla="*/ 167 w 220"/>
                          <a:gd name="T57" fmla="*/ 20 h 320"/>
                          <a:gd name="T58" fmla="*/ 64 w 220"/>
                          <a:gd name="T59" fmla="*/ 13 h 320"/>
                          <a:gd name="T60" fmla="*/ 44 w 220"/>
                          <a:gd name="T61" fmla="*/ 25 h 320"/>
                          <a:gd name="T62" fmla="*/ 33 w 220"/>
                          <a:gd name="T63" fmla="*/ 53 h 3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</a:cxnLst>
                        <a:rect l="0" t="0" r="r" b="b"/>
                        <a:pathLst>
                          <a:path w="220" h="320">
                            <a:moveTo>
                              <a:pt x="36" y="79"/>
                            </a:moveTo>
                            <a:lnTo>
                              <a:pt x="34" y="121"/>
                            </a:lnTo>
                            <a:lnTo>
                              <a:pt x="25" y="125"/>
                            </a:lnTo>
                            <a:lnTo>
                              <a:pt x="16" y="141"/>
                            </a:lnTo>
                            <a:lnTo>
                              <a:pt x="13" y="155"/>
                            </a:lnTo>
                            <a:lnTo>
                              <a:pt x="2" y="156"/>
                            </a:lnTo>
                            <a:lnTo>
                              <a:pt x="0" y="165"/>
                            </a:lnTo>
                            <a:lnTo>
                              <a:pt x="11" y="170"/>
                            </a:lnTo>
                            <a:lnTo>
                              <a:pt x="14" y="182"/>
                            </a:lnTo>
                            <a:lnTo>
                              <a:pt x="20" y="184"/>
                            </a:lnTo>
                            <a:lnTo>
                              <a:pt x="20" y="191"/>
                            </a:lnTo>
                            <a:lnTo>
                              <a:pt x="18" y="196"/>
                            </a:lnTo>
                            <a:lnTo>
                              <a:pt x="25" y="207"/>
                            </a:lnTo>
                            <a:lnTo>
                              <a:pt x="31" y="221"/>
                            </a:lnTo>
                            <a:lnTo>
                              <a:pt x="30" y="234"/>
                            </a:lnTo>
                            <a:lnTo>
                              <a:pt x="36" y="237"/>
                            </a:lnTo>
                            <a:lnTo>
                              <a:pt x="37" y="245"/>
                            </a:lnTo>
                            <a:lnTo>
                              <a:pt x="48" y="243"/>
                            </a:lnTo>
                            <a:lnTo>
                              <a:pt x="52" y="256"/>
                            </a:lnTo>
                            <a:lnTo>
                              <a:pt x="64" y="260"/>
                            </a:lnTo>
                            <a:lnTo>
                              <a:pt x="67" y="276"/>
                            </a:lnTo>
                            <a:lnTo>
                              <a:pt x="74" y="278"/>
                            </a:lnTo>
                            <a:lnTo>
                              <a:pt x="79" y="284"/>
                            </a:lnTo>
                            <a:lnTo>
                              <a:pt x="81" y="289"/>
                            </a:lnTo>
                            <a:lnTo>
                              <a:pt x="79" y="296"/>
                            </a:lnTo>
                            <a:lnTo>
                              <a:pt x="85" y="304"/>
                            </a:lnTo>
                            <a:lnTo>
                              <a:pt x="118" y="306"/>
                            </a:lnTo>
                            <a:lnTo>
                              <a:pt x="123" y="314"/>
                            </a:lnTo>
                            <a:lnTo>
                              <a:pt x="133" y="316"/>
                            </a:lnTo>
                            <a:lnTo>
                              <a:pt x="133" y="318"/>
                            </a:lnTo>
                            <a:lnTo>
                              <a:pt x="148" y="318"/>
                            </a:lnTo>
                            <a:lnTo>
                              <a:pt x="162" y="319"/>
                            </a:lnTo>
                            <a:lnTo>
                              <a:pt x="178" y="314"/>
                            </a:lnTo>
                            <a:lnTo>
                              <a:pt x="199" y="299"/>
                            </a:lnTo>
                            <a:lnTo>
                              <a:pt x="199" y="290"/>
                            </a:lnTo>
                            <a:lnTo>
                              <a:pt x="192" y="278"/>
                            </a:lnTo>
                            <a:lnTo>
                              <a:pt x="188" y="275"/>
                            </a:lnTo>
                            <a:lnTo>
                              <a:pt x="180" y="270"/>
                            </a:lnTo>
                            <a:lnTo>
                              <a:pt x="180" y="258"/>
                            </a:lnTo>
                            <a:lnTo>
                              <a:pt x="172" y="256"/>
                            </a:lnTo>
                            <a:lnTo>
                              <a:pt x="164" y="242"/>
                            </a:lnTo>
                            <a:lnTo>
                              <a:pt x="179" y="241"/>
                            </a:lnTo>
                            <a:lnTo>
                              <a:pt x="183" y="209"/>
                            </a:lnTo>
                            <a:lnTo>
                              <a:pt x="194" y="208"/>
                            </a:lnTo>
                            <a:lnTo>
                              <a:pt x="197" y="175"/>
                            </a:lnTo>
                            <a:lnTo>
                              <a:pt x="216" y="171"/>
                            </a:lnTo>
                            <a:lnTo>
                              <a:pt x="213" y="132"/>
                            </a:lnTo>
                            <a:lnTo>
                              <a:pt x="203" y="129"/>
                            </a:lnTo>
                            <a:lnTo>
                              <a:pt x="204" y="118"/>
                            </a:lnTo>
                            <a:lnTo>
                              <a:pt x="216" y="119"/>
                            </a:lnTo>
                            <a:lnTo>
                              <a:pt x="216" y="107"/>
                            </a:lnTo>
                            <a:lnTo>
                              <a:pt x="210" y="92"/>
                            </a:lnTo>
                            <a:lnTo>
                              <a:pt x="209" y="74"/>
                            </a:lnTo>
                            <a:lnTo>
                              <a:pt x="219" y="47"/>
                            </a:lnTo>
                            <a:lnTo>
                              <a:pt x="217" y="33"/>
                            </a:lnTo>
                            <a:lnTo>
                              <a:pt x="210" y="14"/>
                            </a:lnTo>
                            <a:lnTo>
                              <a:pt x="191" y="0"/>
                            </a:lnTo>
                            <a:lnTo>
                              <a:pt x="167" y="20"/>
                            </a:lnTo>
                            <a:lnTo>
                              <a:pt x="158" y="13"/>
                            </a:lnTo>
                            <a:lnTo>
                              <a:pt x="64" y="13"/>
                            </a:lnTo>
                            <a:lnTo>
                              <a:pt x="53" y="20"/>
                            </a:lnTo>
                            <a:lnTo>
                              <a:pt x="44" y="25"/>
                            </a:lnTo>
                            <a:lnTo>
                              <a:pt x="43" y="50"/>
                            </a:lnTo>
                            <a:lnTo>
                              <a:pt x="33" y="53"/>
                            </a:lnTo>
                            <a:lnTo>
                              <a:pt x="36" y="7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8" name="Freeform 220">
                        <a:extLst>
                          <a:ext uri="{FF2B5EF4-FFF2-40B4-BE49-F238E27FC236}">
                            <a16:creationId xmlns:a16="http://schemas.microsoft.com/office/drawing/2014/main" id="{B0C11064-A01F-EE6D-B435-19133F603BD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82" y="2807"/>
                        <a:ext cx="35" cy="67"/>
                      </a:xfrm>
                      <a:custGeom>
                        <a:avLst/>
                        <a:gdLst>
                          <a:gd name="T0" fmla="*/ 23 w 33"/>
                          <a:gd name="T1" fmla="*/ 6 h 60"/>
                          <a:gd name="T2" fmla="*/ 21 w 33"/>
                          <a:gd name="T3" fmla="*/ 17 h 60"/>
                          <a:gd name="T4" fmla="*/ 8 w 33"/>
                          <a:gd name="T5" fmla="*/ 27 h 60"/>
                          <a:gd name="T6" fmla="*/ 0 w 33"/>
                          <a:gd name="T7" fmla="*/ 39 h 60"/>
                          <a:gd name="T8" fmla="*/ 2 w 33"/>
                          <a:gd name="T9" fmla="*/ 59 h 60"/>
                          <a:gd name="T10" fmla="*/ 17 w 33"/>
                          <a:gd name="T11" fmla="*/ 44 h 60"/>
                          <a:gd name="T12" fmla="*/ 27 w 33"/>
                          <a:gd name="T13" fmla="*/ 24 h 60"/>
                          <a:gd name="T14" fmla="*/ 32 w 33"/>
                          <a:gd name="T15" fmla="*/ 11 h 60"/>
                          <a:gd name="T16" fmla="*/ 27 w 33"/>
                          <a:gd name="T17" fmla="*/ 0 h 60"/>
                          <a:gd name="T18" fmla="*/ 23 w 33"/>
                          <a:gd name="T19" fmla="*/ 6 h 6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33" h="60">
                            <a:moveTo>
                              <a:pt x="23" y="6"/>
                            </a:moveTo>
                            <a:lnTo>
                              <a:pt x="21" y="17"/>
                            </a:lnTo>
                            <a:lnTo>
                              <a:pt x="8" y="27"/>
                            </a:lnTo>
                            <a:lnTo>
                              <a:pt x="0" y="39"/>
                            </a:lnTo>
                            <a:lnTo>
                              <a:pt x="2" y="59"/>
                            </a:lnTo>
                            <a:lnTo>
                              <a:pt x="17" y="44"/>
                            </a:lnTo>
                            <a:lnTo>
                              <a:pt x="27" y="24"/>
                            </a:lnTo>
                            <a:lnTo>
                              <a:pt x="32" y="11"/>
                            </a:lnTo>
                            <a:lnTo>
                              <a:pt x="27" y="0"/>
                            </a:lnTo>
                            <a:lnTo>
                              <a:pt x="23" y="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09" name="Freeform 221">
                        <a:extLst>
                          <a:ext uri="{FF2B5EF4-FFF2-40B4-BE49-F238E27FC236}">
                            <a16:creationId xmlns:a16="http://schemas.microsoft.com/office/drawing/2014/main" id="{65C510B3-82FB-0B88-5A91-C0100D3AA94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04" y="2671"/>
                        <a:ext cx="56" cy="88"/>
                      </a:xfrm>
                      <a:custGeom>
                        <a:avLst/>
                        <a:gdLst>
                          <a:gd name="T0" fmla="*/ 24 w 51"/>
                          <a:gd name="T1" fmla="*/ 0 h 78"/>
                          <a:gd name="T2" fmla="*/ 14 w 51"/>
                          <a:gd name="T3" fmla="*/ 16 h 78"/>
                          <a:gd name="T4" fmla="*/ 10 w 51"/>
                          <a:gd name="T5" fmla="*/ 37 h 78"/>
                          <a:gd name="T6" fmla="*/ 0 w 51"/>
                          <a:gd name="T7" fmla="*/ 46 h 78"/>
                          <a:gd name="T8" fmla="*/ 3 w 51"/>
                          <a:gd name="T9" fmla="*/ 66 h 78"/>
                          <a:gd name="T10" fmla="*/ 14 w 51"/>
                          <a:gd name="T11" fmla="*/ 69 h 78"/>
                          <a:gd name="T12" fmla="*/ 20 w 51"/>
                          <a:gd name="T13" fmla="*/ 77 h 78"/>
                          <a:gd name="T14" fmla="*/ 36 w 51"/>
                          <a:gd name="T15" fmla="*/ 76 h 78"/>
                          <a:gd name="T16" fmla="*/ 50 w 51"/>
                          <a:gd name="T17" fmla="*/ 71 h 78"/>
                          <a:gd name="T18" fmla="*/ 45 w 51"/>
                          <a:gd name="T19" fmla="*/ 52 h 78"/>
                          <a:gd name="T20" fmla="*/ 47 w 51"/>
                          <a:gd name="T21" fmla="*/ 37 h 78"/>
                          <a:gd name="T22" fmla="*/ 47 w 51"/>
                          <a:gd name="T23" fmla="*/ 27 h 78"/>
                          <a:gd name="T24" fmla="*/ 42 w 51"/>
                          <a:gd name="T25" fmla="*/ 10 h 78"/>
                          <a:gd name="T26" fmla="*/ 39 w 51"/>
                          <a:gd name="T27" fmla="*/ 1 h 78"/>
                          <a:gd name="T28" fmla="*/ 24 w 51"/>
                          <a:gd name="T29" fmla="*/ 0 h 7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51" h="78">
                            <a:moveTo>
                              <a:pt x="24" y="0"/>
                            </a:moveTo>
                            <a:lnTo>
                              <a:pt x="14" y="16"/>
                            </a:lnTo>
                            <a:lnTo>
                              <a:pt x="10" y="37"/>
                            </a:lnTo>
                            <a:lnTo>
                              <a:pt x="0" y="46"/>
                            </a:lnTo>
                            <a:lnTo>
                              <a:pt x="3" y="66"/>
                            </a:lnTo>
                            <a:lnTo>
                              <a:pt x="14" y="69"/>
                            </a:lnTo>
                            <a:lnTo>
                              <a:pt x="20" y="77"/>
                            </a:lnTo>
                            <a:lnTo>
                              <a:pt x="36" y="76"/>
                            </a:lnTo>
                            <a:lnTo>
                              <a:pt x="50" y="71"/>
                            </a:lnTo>
                            <a:lnTo>
                              <a:pt x="45" y="52"/>
                            </a:lnTo>
                            <a:lnTo>
                              <a:pt x="47" y="37"/>
                            </a:lnTo>
                            <a:lnTo>
                              <a:pt x="47" y="27"/>
                            </a:lnTo>
                            <a:lnTo>
                              <a:pt x="42" y="10"/>
                            </a:lnTo>
                            <a:lnTo>
                              <a:pt x="39" y="1"/>
                            </a:lnTo>
                            <a:lnTo>
                              <a:pt x="24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0" name="Freeform 222">
                        <a:extLst>
                          <a:ext uri="{FF2B5EF4-FFF2-40B4-BE49-F238E27FC236}">
                            <a16:creationId xmlns:a16="http://schemas.microsoft.com/office/drawing/2014/main" id="{AA59096F-F87C-E1D9-6E00-C978A35BE07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79" y="2844"/>
                        <a:ext cx="54" cy="73"/>
                      </a:xfrm>
                      <a:custGeom>
                        <a:avLst/>
                        <a:gdLst>
                          <a:gd name="T0" fmla="*/ 28 w 48"/>
                          <a:gd name="T1" fmla="*/ 0 h 66"/>
                          <a:gd name="T2" fmla="*/ 14 w 48"/>
                          <a:gd name="T3" fmla="*/ 10 h 66"/>
                          <a:gd name="T4" fmla="*/ 0 w 48"/>
                          <a:gd name="T5" fmla="*/ 26 h 66"/>
                          <a:gd name="T6" fmla="*/ 8 w 48"/>
                          <a:gd name="T7" fmla="*/ 38 h 66"/>
                          <a:gd name="T8" fmla="*/ 18 w 48"/>
                          <a:gd name="T9" fmla="*/ 52 h 66"/>
                          <a:gd name="T10" fmla="*/ 29 w 48"/>
                          <a:gd name="T11" fmla="*/ 65 h 66"/>
                          <a:gd name="T12" fmla="*/ 38 w 48"/>
                          <a:gd name="T13" fmla="*/ 52 h 66"/>
                          <a:gd name="T14" fmla="*/ 47 w 48"/>
                          <a:gd name="T15" fmla="*/ 45 h 66"/>
                          <a:gd name="T16" fmla="*/ 47 w 48"/>
                          <a:gd name="T17" fmla="*/ 18 h 66"/>
                          <a:gd name="T18" fmla="*/ 41 w 48"/>
                          <a:gd name="T19" fmla="*/ 7 h 66"/>
                          <a:gd name="T20" fmla="*/ 28 w 48"/>
                          <a:gd name="T21" fmla="*/ 0 h 6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48" h="66">
                            <a:moveTo>
                              <a:pt x="28" y="0"/>
                            </a:moveTo>
                            <a:lnTo>
                              <a:pt x="14" y="10"/>
                            </a:lnTo>
                            <a:lnTo>
                              <a:pt x="0" y="26"/>
                            </a:lnTo>
                            <a:lnTo>
                              <a:pt x="8" y="38"/>
                            </a:lnTo>
                            <a:lnTo>
                              <a:pt x="18" y="52"/>
                            </a:lnTo>
                            <a:lnTo>
                              <a:pt x="29" y="65"/>
                            </a:lnTo>
                            <a:lnTo>
                              <a:pt x="38" y="52"/>
                            </a:lnTo>
                            <a:lnTo>
                              <a:pt x="47" y="45"/>
                            </a:lnTo>
                            <a:lnTo>
                              <a:pt x="47" y="18"/>
                            </a:lnTo>
                            <a:lnTo>
                              <a:pt x="41" y="7"/>
                            </a:lnTo>
                            <a:lnTo>
                              <a:pt x="28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1" name="Freeform 223">
                        <a:extLst>
                          <a:ext uri="{FF2B5EF4-FFF2-40B4-BE49-F238E27FC236}">
                            <a16:creationId xmlns:a16="http://schemas.microsoft.com/office/drawing/2014/main" id="{3960D502-1461-FC64-5A16-9C465F3AFEA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46" y="2837"/>
                        <a:ext cx="106" cy="104"/>
                      </a:xfrm>
                      <a:custGeom>
                        <a:avLst/>
                        <a:gdLst>
                          <a:gd name="T0" fmla="*/ 32 w 94"/>
                          <a:gd name="T1" fmla="*/ 92 h 93"/>
                          <a:gd name="T2" fmla="*/ 15 w 94"/>
                          <a:gd name="T3" fmla="*/ 86 h 93"/>
                          <a:gd name="T4" fmla="*/ 14 w 94"/>
                          <a:gd name="T5" fmla="*/ 69 h 93"/>
                          <a:gd name="T6" fmla="*/ 4 w 94"/>
                          <a:gd name="T7" fmla="*/ 68 h 93"/>
                          <a:gd name="T8" fmla="*/ 0 w 94"/>
                          <a:gd name="T9" fmla="*/ 53 h 93"/>
                          <a:gd name="T10" fmla="*/ 4 w 94"/>
                          <a:gd name="T11" fmla="*/ 35 h 93"/>
                          <a:gd name="T12" fmla="*/ 20 w 94"/>
                          <a:gd name="T13" fmla="*/ 24 h 93"/>
                          <a:gd name="T14" fmla="*/ 10 w 94"/>
                          <a:gd name="T15" fmla="*/ 15 h 93"/>
                          <a:gd name="T16" fmla="*/ 15 w 94"/>
                          <a:gd name="T17" fmla="*/ 3 h 93"/>
                          <a:gd name="T18" fmla="*/ 28 w 94"/>
                          <a:gd name="T19" fmla="*/ 3 h 93"/>
                          <a:gd name="T20" fmla="*/ 46 w 94"/>
                          <a:gd name="T21" fmla="*/ 0 h 93"/>
                          <a:gd name="T22" fmla="*/ 54 w 94"/>
                          <a:gd name="T23" fmla="*/ 6 h 93"/>
                          <a:gd name="T24" fmla="*/ 83 w 94"/>
                          <a:gd name="T25" fmla="*/ 8 h 93"/>
                          <a:gd name="T26" fmla="*/ 84 w 94"/>
                          <a:gd name="T27" fmla="*/ 21 h 93"/>
                          <a:gd name="T28" fmla="*/ 93 w 94"/>
                          <a:gd name="T29" fmla="*/ 26 h 93"/>
                          <a:gd name="T30" fmla="*/ 91 w 94"/>
                          <a:gd name="T31" fmla="*/ 37 h 93"/>
                          <a:gd name="T32" fmla="*/ 84 w 94"/>
                          <a:gd name="T33" fmla="*/ 39 h 93"/>
                          <a:gd name="T34" fmla="*/ 81 w 94"/>
                          <a:gd name="T35" fmla="*/ 61 h 93"/>
                          <a:gd name="T36" fmla="*/ 84 w 94"/>
                          <a:gd name="T37" fmla="*/ 84 h 93"/>
                          <a:gd name="T38" fmla="*/ 48 w 94"/>
                          <a:gd name="T39" fmla="*/ 85 h 93"/>
                          <a:gd name="T40" fmla="*/ 32 w 94"/>
                          <a:gd name="T41" fmla="*/ 92 h 9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94" h="93">
                            <a:moveTo>
                              <a:pt x="32" y="92"/>
                            </a:moveTo>
                            <a:lnTo>
                              <a:pt x="15" y="86"/>
                            </a:lnTo>
                            <a:lnTo>
                              <a:pt x="14" y="69"/>
                            </a:lnTo>
                            <a:lnTo>
                              <a:pt x="4" y="68"/>
                            </a:lnTo>
                            <a:lnTo>
                              <a:pt x="0" y="53"/>
                            </a:lnTo>
                            <a:lnTo>
                              <a:pt x="4" y="35"/>
                            </a:lnTo>
                            <a:lnTo>
                              <a:pt x="20" y="24"/>
                            </a:lnTo>
                            <a:lnTo>
                              <a:pt x="10" y="15"/>
                            </a:lnTo>
                            <a:lnTo>
                              <a:pt x="15" y="3"/>
                            </a:lnTo>
                            <a:lnTo>
                              <a:pt x="28" y="3"/>
                            </a:lnTo>
                            <a:lnTo>
                              <a:pt x="46" y="0"/>
                            </a:lnTo>
                            <a:lnTo>
                              <a:pt x="54" y="6"/>
                            </a:lnTo>
                            <a:lnTo>
                              <a:pt x="83" y="8"/>
                            </a:lnTo>
                            <a:lnTo>
                              <a:pt x="84" y="21"/>
                            </a:lnTo>
                            <a:lnTo>
                              <a:pt x="93" y="26"/>
                            </a:lnTo>
                            <a:lnTo>
                              <a:pt x="91" y="37"/>
                            </a:lnTo>
                            <a:lnTo>
                              <a:pt x="84" y="39"/>
                            </a:lnTo>
                            <a:lnTo>
                              <a:pt x="81" y="61"/>
                            </a:lnTo>
                            <a:lnTo>
                              <a:pt x="84" y="84"/>
                            </a:lnTo>
                            <a:lnTo>
                              <a:pt x="48" y="85"/>
                            </a:lnTo>
                            <a:lnTo>
                              <a:pt x="32" y="9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2" name="Freeform 224">
                        <a:extLst>
                          <a:ext uri="{FF2B5EF4-FFF2-40B4-BE49-F238E27FC236}">
                            <a16:creationId xmlns:a16="http://schemas.microsoft.com/office/drawing/2014/main" id="{2A93CDAD-2105-9A1E-A8E1-5A88517980B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34" y="1987"/>
                        <a:ext cx="475" cy="237"/>
                      </a:xfrm>
                      <a:custGeom>
                        <a:avLst/>
                        <a:gdLst>
                          <a:gd name="T0" fmla="*/ 0 w 424"/>
                          <a:gd name="T1" fmla="*/ 80 h 212"/>
                          <a:gd name="T2" fmla="*/ 8 w 424"/>
                          <a:gd name="T3" fmla="*/ 73 h 212"/>
                          <a:gd name="T4" fmla="*/ 27 w 424"/>
                          <a:gd name="T5" fmla="*/ 68 h 212"/>
                          <a:gd name="T6" fmla="*/ 70 w 424"/>
                          <a:gd name="T7" fmla="*/ 64 h 212"/>
                          <a:gd name="T8" fmla="*/ 75 w 424"/>
                          <a:gd name="T9" fmla="*/ 70 h 212"/>
                          <a:gd name="T10" fmla="*/ 90 w 424"/>
                          <a:gd name="T11" fmla="*/ 73 h 212"/>
                          <a:gd name="T12" fmla="*/ 96 w 424"/>
                          <a:gd name="T13" fmla="*/ 79 h 212"/>
                          <a:gd name="T14" fmla="*/ 125 w 424"/>
                          <a:gd name="T15" fmla="*/ 76 h 212"/>
                          <a:gd name="T16" fmla="*/ 118 w 424"/>
                          <a:gd name="T17" fmla="*/ 59 h 212"/>
                          <a:gd name="T18" fmla="*/ 114 w 424"/>
                          <a:gd name="T19" fmla="*/ 51 h 212"/>
                          <a:gd name="T20" fmla="*/ 125 w 424"/>
                          <a:gd name="T21" fmla="*/ 51 h 212"/>
                          <a:gd name="T22" fmla="*/ 125 w 424"/>
                          <a:gd name="T23" fmla="*/ 26 h 212"/>
                          <a:gd name="T24" fmla="*/ 125 w 424"/>
                          <a:gd name="T25" fmla="*/ 0 h 212"/>
                          <a:gd name="T26" fmla="*/ 152 w 424"/>
                          <a:gd name="T27" fmla="*/ 11 h 212"/>
                          <a:gd name="T28" fmla="*/ 170 w 424"/>
                          <a:gd name="T29" fmla="*/ 11 h 212"/>
                          <a:gd name="T30" fmla="*/ 182 w 424"/>
                          <a:gd name="T31" fmla="*/ 24 h 212"/>
                          <a:gd name="T32" fmla="*/ 188 w 424"/>
                          <a:gd name="T33" fmla="*/ 37 h 212"/>
                          <a:gd name="T34" fmla="*/ 209 w 424"/>
                          <a:gd name="T35" fmla="*/ 37 h 212"/>
                          <a:gd name="T36" fmla="*/ 241 w 424"/>
                          <a:gd name="T37" fmla="*/ 39 h 212"/>
                          <a:gd name="T38" fmla="*/ 259 w 424"/>
                          <a:gd name="T39" fmla="*/ 49 h 212"/>
                          <a:gd name="T40" fmla="*/ 272 w 424"/>
                          <a:gd name="T41" fmla="*/ 52 h 212"/>
                          <a:gd name="T42" fmla="*/ 276 w 424"/>
                          <a:gd name="T43" fmla="*/ 64 h 212"/>
                          <a:gd name="T44" fmla="*/ 313 w 424"/>
                          <a:gd name="T45" fmla="*/ 58 h 212"/>
                          <a:gd name="T46" fmla="*/ 320 w 424"/>
                          <a:gd name="T47" fmla="*/ 49 h 212"/>
                          <a:gd name="T48" fmla="*/ 332 w 424"/>
                          <a:gd name="T49" fmla="*/ 57 h 212"/>
                          <a:gd name="T50" fmla="*/ 349 w 424"/>
                          <a:gd name="T51" fmla="*/ 41 h 212"/>
                          <a:gd name="T52" fmla="*/ 364 w 424"/>
                          <a:gd name="T53" fmla="*/ 41 h 212"/>
                          <a:gd name="T54" fmla="*/ 376 w 424"/>
                          <a:gd name="T55" fmla="*/ 47 h 212"/>
                          <a:gd name="T56" fmla="*/ 372 w 424"/>
                          <a:gd name="T57" fmla="*/ 59 h 212"/>
                          <a:gd name="T58" fmla="*/ 374 w 424"/>
                          <a:gd name="T59" fmla="*/ 91 h 212"/>
                          <a:gd name="T60" fmla="*/ 377 w 424"/>
                          <a:gd name="T61" fmla="*/ 97 h 212"/>
                          <a:gd name="T62" fmla="*/ 389 w 424"/>
                          <a:gd name="T63" fmla="*/ 94 h 212"/>
                          <a:gd name="T64" fmla="*/ 412 w 424"/>
                          <a:gd name="T65" fmla="*/ 91 h 212"/>
                          <a:gd name="T66" fmla="*/ 423 w 424"/>
                          <a:gd name="T67" fmla="*/ 106 h 212"/>
                          <a:gd name="T68" fmla="*/ 398 w 424"/>
                          <a:gd name="T69" fmla="*/ 117 h 212"/>
                          <a:gd name="T70" fmla="*/ 377 w 424"/>
                          <a:gd name="T71" fmla="*/ 130 h 212"/>
                          <a:gd name="T72" fmla="*/ 365 w 424"/>
                          <a:gd name="T73" fmla="*/ 139 h 212"/>
                          <a:gd name="T74" fmla="*/ 351 w 424"/>
                          <a:gd name="T75" fmla="*/ 154 h 212"/>
                          <a:gd name="T76" fmla="*/ 331 w 424"/>
                          <a:gd name="T77" fmla="*/ 147 h 212"/>
                          <a:gd name="T78" fmla="*/ 332 w 424"/>
                          <a:gd name="T79" fmla="*/ 164 h 212"/>
                          <a:gd name="T80" fmla="*/ 330 w 424"/>
                          <a:gd name="T81" fmla="*/ 181 h 212"/>
                          <a:gd name="T82" fmla="*/ 307 w 424"/>
                          <a:gd name="T83" fmla="*/ 199 h 212"/>
                          <a:gd name="T84" fmla="*/ 279 w 424"/>
                          <a:gd name="T85" fmla="*/ 196 h 212"/>
                          <a:gd name="T86" fmla="*/ 267 w 424"/>
                          <a:gd name="T87" fmla="*/ 204 h 212"/>
                          <a:gd name="T88" fmla="*/ 246 w 424"/>
                          <a:gd name="T89" fmla="*/ 211 h 212"/>
                          <a:gd name="T90" fmla="*/ 225 w 424"/>
                          <a:gd name="T91" fmla="*/ 199 h 212"/>
                          <a:gd name="T92" fmla="*/ 207 w 424"/>
                          <a:gd name="T93" fmla="*/ 194 h 212"/>
                          <a:gd name="T94" fmla="*/ 127 w 424"/>
                          <a:gd name="T95" fmla="*/ 188 h 212"/>
                          <a:gd name="T96" fmla="*/ 117 w 424"/>
                          <a:gd name="T97" fmla="*/ 179 h 212"/>
                          <a:gd name="T98" fmla="*/ 107 w 424"/>
                          <a:gd name="T99" fmla="*/ 160 h 212"/>
                          <a:gd name="T100" fmla="*/ 91 w 424"/>
                          <a:gd name="T101" fmla="*/ 152 h 212"/>
                          <a:gd name="T102" fmla="*/ 76 w 424"/>
                          <a:gd name="T103" fmla="*/ 149 h 212"/>
                          <a:gd name="T104" fmla="*/ 43 w 424"/>
                          <a:gd name="T105" fmla="*/ 143 h 212"/>
                          <a:gd name="T106" fmla="*/ 33 w 424"/>
                          <a:gd name="T107" fmla="*/ 118 h 212"/>
                          <a:gd name="T108" fmla="*/ 29 w 424"/>
                          <a:gd name="T109" fmla="*/ 102 h 212"/>
                          <a:gd name="T110" fmla="*/ 8 w 424"/>
                          <a:gd name="T111" fmla="*/ 91 h 212"/>
                          <a:gd name="T112" fmla="*/ 0 w 424"/>
                          <a:gd name="T113" fmla="*/ 80 h 2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</a:cxnLst>
                        <a:rect l="0" t="0" r="r" b="b"/>
                        <a:pathLst>
                          <a:path w="424" h="212">
                            <a:moveTo>
                              <a:pt x="0" y="80"/>
                            </a:moveTo>
                            <a:lnTo>
                              <a:pt x="8" y="73"/>
                            </a:lnTo>
                            <a:lnTo>
                              <a:pt x="27" y="68"/>
                            </a:lnTo>
                            <a:lnTo>
                              <a:pt x="70" y="64"/>
                            </a:lnTo>
                            <a:lnTo>
                              <a:pt x="75" y="70"/>
                            </a:lnTo>
                            <a:lnTo>
                              <a:pt x="90" y="73"/>
                            </a:lnTo>
                            <a:lnTo>
                              <a:pt x="96" y="79"/>
                            </a:lnTo>
                            <a:lnTo>
                              <a:pt x="125" y="76"/>
                            </a:lnTo>
                            <a:lnTo>
                              <a:pt x="118" y="59"/>
                            </a:lnTo>
                            <a:lnTo>
                              <a:pt x="114" y="51"/>
                            </a:lnTo>
                            <a:lnTo>
                              <a:pt x="125" y="51"/>
                            </a:lnTo>
                            <a:lnTo>
                              <a:pt x="125" y="26"/>
                            </a:lnTo>
                            <a:lnTo>
                              <a:pt x="125" y="0"/>
                            </a:lnTo>
                            <a:lnTo>
                              <a:pt x="152" y="11"/>
                            </a:lnTo>
                            <a:lnTo>
                              <a:pt x="170" y="11"/>
                            </a:lnTo>
                            <a:lnTo>
                              <a:pt x="182" y="24"/>
                            </a:lnTo>
                            <a:lnTo>
                              <a:pt x="188" y="37"/>
                            </a:lnTo>
                            <a:lnTo>
                              <a:pt x="209" y="37"/>
                            </a:lnTo>
                            <a:lnTo>
                              <a:pt x="241" y="39"/>
                            </a:lnTo>
                            <a:lnTo>
                              <a:pt x="259" y="49"/>
                            </a:lnTo>
                            <a:lnTo>
                              <a:pt x="272" y="52"/>
                            </a:lnTo>
                            <a:lnTo>
                              <a:pt x="276" y="64"/>
                            </a:lnTo>
                            <a:lnTo>
                              <a:pt x="313" y="58"/>
                            </a:lnTo>
                            <a:lnTo>
                              <a:pt x="320" y="49"/>
                            </a:lnTo>
                            <a:lnTo>
                              <a:pt x="332" y="57"/>
                            </a:lnTo>
                            <a:lnTo>
                              <a:pt x="349" y="41"/>
                            </a:lnTo>
                            <a:lnTo>
                              <a:pt x="364" y="41"/>
                            </a:lnTo>
                            <a:lnTo>
                              <a:pt x="376" y="47"/>
                            </a:lnTo>
                            <a:lnTo>
                              <a:pt x="372" y="59"/>
                            </a:lnTo>
                            <a:lnTo>
                              <a:pt x="374" y="91"/>
                            </a:lnTo>
                            <a:lnTo>
                              <a:pt x="377" y="97"/>
                            </a:lnTo>
                            <a:lnTo>
                              <a:pt x="389" y="94"/>
                            </a:lnTo>
                            <a:lnTo>
                              <a:pt x="412" y="91"/>
                            </a:lnTo>
                            <a:lnTo>
                              <a:pt x="423" y="106"/>
                            </a:lnTo>
                            <a:lnTo>
                              <a:pt x="398" y="117"/>
                            </a:lnTo>
                            <a:lnTo>
                              <a:pt x="377" y="130"/>
                            </a:lnTo>
                            <a:lnTo>
                              <a:pt x="365" y="139"/>
                            </a:lnTo>
                            <a:lnTo>
                              <a:pt x="351" y="154"/>
                            </a:lnTo>
                            <a:lnTo>
                              <a:pt x="331" y="147"/>
                            </a:lnTo>
                            <a:lnTo>
                              <a:pt x="332" y="164"/>
                            </a:lnTo>
                            <a:lnTo>
                              <a:pt x="330" y="181"/>
                            </a:lnTo>
                            <a:lnTo>
                              <a:pt x="307" y="199"/>
                            </a:lnTo>
                            <a:lnTo>
                              <a:pt x="279" y="196"/>
                            </a:lnTo>
                            <a:lnTo>
                              <a:pt x="267" y="204"/>
                            </a:lnTo>
                            <a:lnTo>
                              <a:pt x="246" y="211"/>
                            </a:lnTo>
                            <a:lnTo>
                              <a:pt x="225" y="199"/>
                            </a:lnTo>
                            <a:lnTo>
                              <a:pt x="207" y="194"/>
                            </a:lnTo>
                            <a:lnTo>
                              <a:pt x="127" y="188"/>
                            </a:lnTo>
                            <a:lnTo>
                              <a:pt x="117" y="179"/>
                            </a:lnTo>
                            <a:lnTo>
                              <a:pt x="107" y="160"/>
                            </a:lnTo>
                            <a:lnTo>
                              <a:pt x="91" y="152"/>
                            </a:lnTo>
                            <a:lnTo>
                              <a:pt x="76" y="149"/>
                            </a:lnTo>
                            <a:lnTo>
                              <a:pt x="43" y="143"/>
                            </a:lnTo>
                            <a:lnTo>
                              <a:pt x="33" y="118"/>
                            </a:lnTo>
                            <a:lnTo>
                              <a:pt x="29" y="102"/>
                            </a:lnTo>
                            <a:lnTo>
                              <a:pt x="8" y="91"/>
                            </a:lnTo>
                            <a:lnTo>
                              <a:pt x="0" y="8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3" name="Freeform 225">
                        <a:extLst>
                          <a:ext uri="{FF2B5EF4-FFF2-40B4-BE49-F238E27FC236}">
                            <a16:creationId xmlns:a16="http://schemas.microsoft.com/office/drawing/2014/main" id="{61FEBBBB-6490-7705-C33A-A343F3C4F6F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67" y="2847"/>
                        <a:ext cx="33" cy="67"/>
                      </a:xfrm>
                      <a:custGeom>
                        <a:avLst/>
                        <a:gdLst>
                          <a:gd name="T0" fmla="*/ 9 w 29"/>
                          <a:gd name="T1" fmla="*/ 0 h 60"/>
                          <a:gd name="T2" fmla="*/ 1 w 29"/>
                          <a:gd name="T3" fmla="*/ 17 h 60"/>
                          <a:gd name="T4" fmla="*/ 0 w 29"/>
                          <a:gd name="T5" fmla="*/ 40 h 60"/>
                          <a:gd name="T6" fmla="*/ 8 w 29"/>
                          <a:gd name="T7" fmla="*/ 59 h 60"/>
                          <a:gd name="T8" fmla="*/ 28 w 29"/>
                          <a:gd name="T9" fmla="*/ 56 h 60"/>
                          <a:gd name="T10" fmla="*/ 28 w 29"/>
                          <a:gd name="T11" fmla="*/ 19 h 60"/>
                          <a:gd name="T12" fmla="*/ 22 w 29"/>
                          <a:gd name="T13" fmla="*/ 11 h 60"/>
                          <a:gd name="T14" fmla="*/ 9 w 29"/>
                          <a:gd name="T15" fmla="*/ 0 h 6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9" h="60">
                            <a:moveTo>
                              <a:pt x="9" y="0"/>
                            </a:moveTo>
                            <a:lnTo>
                              <a:pt x="1" y="17"/>
                            </a:lnTo>
                            <a:lnTo>
                              <a:pt x="0" y="40"/>
                            </a:lnTo>
                            <a:lnTo>
                              <a:pt x="8" y="59"/>
                            </a:lnTo>
                            <a:lnTo>
                              <a:pt x="28" y="56"/>
                            </a:lnTo>
                            <a:lnTo>
                              <a:pt x="28" y="19"/>
                            </a:lnTo>
                            <a:lnTo>
                              <a:pt x="22" y="11"/>
                            </a:lnTo>
                            <a:lnTo>
                              <a:pt x="9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4" name="Freeform 226">
                        <a:extLst>
                          <a:ext uri="{FF2B5EF4-FFF2-40B4-BE49-F238E27FC236}">
                            <a16:creationId xmlns:a16="http://schemas.microsoft.com/office/drawing/2014/main" id="{A05D223F-05D7-1F5B-F291-999D71549CB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98" y="2752"/>
                        <a:ext cx="128" cy="95"/>
                      </a:xfrm>
                      <a:custGeom>
                        <a:avLst/>
                        <a:gdLst>
                          <a:gd name="T0" fmla="*/ 113 w 114"/>
                          <a:gd name="T1" fmla="*/ 42 h 84"/>
                          <a:gd name="T2" fmla="*/ 109 w 114"/>
                          <a:gd name="T3" fmla="*/ 57 h 84"/>
                          <a:gd name="T4" fmla="*/ 93 w 114"/>
                          <a:gd name="T5" fmla="*/ 62 h 84"/>
                          <a:gd name="T6" fmla="*/ 82 w 114"/>
                          <a:gd name="T7" fmla="*/ 77 h 84"/>
                          <a:gd name="T8" fmla="*/ 75 w 114"/>
                          <a:gd name="T9" fmla="*/ 78 h 84"/>
                          <a:gd name="T10" fmla="*/ 63 w 114"/>
                          <a:gd name="T11" fmla="*/ 75 h 84"/>
                          <a:gd name="T12" fmla="*/ 52 w 114"/>
                          <a:gd name="T13" fmla="*/ 69 h 84"/>
                          <a:gd name="T14" fmla="*/ 45 w 114"/>
                          <a:gd name="T15" fmla="*/ 69 h 84"/>
                          <a:gd name="T16" fmla="*/ 37 w 114"/>
                          <a:gd name="T17" fmla="*/ 83 h 84"/>
                          <a:gd name="T18" fmla="*/ 8 w 114"/>
                          <a:gd name="T19" fmla="*/ 81 h 84"/>
                          <a:gd name="T20" fmla="*/ 0 w 114"/>
                          <a:gd name="T21" fmla="*/ 75 h 84"/>
                          <a:gd name="T22" fmla="*/ 4 w 114"/>
                          <a:gd name="T23" fmla="*/ 56 h 84"/>
                          <a:gd name="T24" fmla="*/ 14 w 114"/>
                          <a:gd name="T25" fmla="*/ 42 h 84"/>
                          <a:gd name="T26" fmla="*/ 19 w 114"/>
                          <a:gd name="T27" fmla="*/ 30 h 84"/>
                          <a:gd name="T28" fmla="*/ 23 w 114"/>
                          <a:gd name="T29" fmla="*/ 23 h 84"/>
                          <a:gd name="T30" fmla="*/ 41 w 114"/>
                          <a:gd name="T31" fmla="*/ 17 h 84"/>
                          <a:gd name="T32" fmla="*/ 49 w 114"/>
                          <a:gd name="T33" fmla="*/ 9 h 84"/>
                          <a:gd name="T34" fmla="*/ 57 w 114"/>
                          <a:gd name="T35" fmla="*/ 0 h 84"/>
                          <a:gd name="T36" fmla="*/ 81 w 114"/>
                          <a:gd name="T37" fmla="*/ 1 h 84"/>
                          <a:gd name="T38" fmla="*/ 85 w 114"/>
                          <a:gd name="T39" fmla="*/ 9 h 84"/>
                          <a:gd name="T40" fmla="*/ 94 w 114"/>
                          <a:gd name="T41" fmla="*/ 14 h 84"/>
                          <a:gd name="T42" fmla="*/ 95 w 114"/>
                          <a:gd name="T43" fmla="*/ 30 h 84"/>
                          <a:gd name="T44" fmla="*/ 105 w 114"/>
                          <a:gd name="T45" fmla="*/ 30 h 84"/>
                          <a:gd name="T46" fmla="*/ 113 w 114"/>
                          <a:gd name="T47" fmla="*/ 42 h 8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</a:cxnLst>
                        <a:rect l="0" t="0" r="r" b="b"/>
                        <a:pathLst>
                          <a:path w="114" h="84">
                            <a:moveTo>
                              <a:pt x="113" y="42"/>
                            </a:moveTo>
                            <a:lnTo>
                              <a:pt x="109" y="57"/>
                            </a:lnTo>
                            <a:lnTo>
                              <a:pt x="93" y="62"/>
                            </a:lnTo>
                            <a:lnTo>
                              <a:pt x="82" y="77"/>
                            </a:lnTo>
                            <a:lnTo>
                              <a:pt x="75" y="78"/>
                            </a:lnTo>
                            <a:lnTo>
                              <a:pt x="63" y="75"/>
                            </a:lnTo>
                            <a:lnTo>
                              <a:pt x="52" y="69"/>
                            </a:lnTo>
                            <a:lnTo>
                              <a:pt x="45" y="69"/>
                            </a:lnTo>
                            <a:lnTo>
                              <a:pt x="37" y="83"/>
                            </a:lnTo>
                            <a:lnTo>
                              <a:pt x="8" y="81"/>
                            </a:lnTo>
                            <a:lnTo>
                              <a:pt x="0" y="75"/>
                            </a:lnTo>
                            <a:lnTo>
                              <a:pt x="4" y="56"/>
                            </a:lnTo>
                            <a:lnTo>
                              <a:pt x="14" y="42"/>
                            </a:lnTo>
                            <a:lnTo>
                              <a:pt x="19" y="30"/>
                            </a:lnTo>
                            <a:lnTo>
                              <a:pt x="23" y="23"/>
                            </a:lnTo>
                            <a:lnTo>
                              <a:pt x="41" y="17"/>
                            </a:lnTo>
                            <a:lnTo>
                              <a:pt x="49" y="9"/>
                            </a:lnTo>
                            <a:lnTo>
                              <a:pt x="57" y="0"/>
                            </a:lnTo>
                            <a:lnTo>
                              <a:pt x="81" y="1"/>
                            </a:lnTo>
                            <a:lnTo>
                              <a:pt x="85" y="9"/>
                            </a:lnTo>
                            <a:lnTo>
                              <a:pt x="94" y="14"/>
                            </a:lnTo>
                            <a:lnTo>
                              <a:pt x="95" y="30"/>
                            </a:lnTo>
                            <a:lnTo>
                              <a:pt x="105" y="30"/>
                            </a:lnTo>
                            <a:lnTo>
                              <a:pt x="113" y="4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5" name="Freeform 227">
                        <a:extLst>
                          <a:ext uri="{FF2B5EF4-FFF2-40B4-BE49-F238E27FC236}">
                            <a16:creationId xmlns:a16="http://schemas.microsoft.com/office/drawing/2014/main" id="{9AD08581-DE5F-BD60-A856-6EFE530716C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43" y="2793"/>
                        <a:ext cx="126" cy="104"/>
                      </a:xfrm>
                      <a:custGeom>
                        <a:avLst/>
                        <a:gdLst>
                          <a:gd name="T0" fmla="*/ 0 w 113"/>
                          <a:gd name="T1" fmla="*/ 15 h 93"/>
                          <a:gd name="T2" fmla="*/ 8 w 113"/>
                          <a:gd name="T3" fmla="*/ 6 h 93"/>
                          <a:gd name="T4" fmla="*/ 25 w 113"/>
                          <a:gd name="T5" fmla="*/ 0 h 93"/>
                          <a:gd name="T6" fmla="*/ 45 w 113"/>
                          <a:gd name="T7" fmla="*/ 3 h 93"/>
                          <a:gd name="T8" fmla="*/ 61 w 113"/>
                          <a:gd name="T9" fmla="*/ 3 h 93"/>
                          <a:gd name="T10" fmla="*/ 76 w 113"/>
                          <a:gd name="T11" fmla="*/ 8 h 93"/>
                          <a:gd name="T12" fmla="*/ 92 w 113"/>
                          <a:gd name="T13" fmla="*/ 11 h 93"/>
                          <a:gd name="T14" fmla="*/ 103 w 113"/>
                          <a:gd name="T15" fmla="*/ 23 h 93"/>
                          <a:gd name="T16" fmla="*/ 107 w 113"/>
                          <a:gd name="T17" fmla="*/ 42 h 93"/>
                          <a:gd name="T18" fmla="*/ 102 w 113"/>
                          <a:gd name="T19" fmla="*/ 54 h 93"/>
                          <a:gd name="T20" fmla="*/ 112 w 113"/>
                          <a:gd name="T21" fmla="*/ 62 h 93"/>
                          <a:gd name="T22" fmla="*/ 96 w 113"/>
                          <a:gd name="T23" fmla="*/ 74 h 93"/>
                          <a:gd name="T24" fmla="*/ 92 w 113"/>
                          <a:gd name="T25" fmla="*/ 92 h 93"/>
                          <a:gd name="T26" fmla="*/ 81 w 113"/>
                          <a:gd name="T27" fmla="*/ 89 h 93"/>
                          <a:gd name="T28" fmla="*/ 72 w 113"/>
                          <a:gd name="T29" fmla="*/ 72 h 93"/>
                          <a:gd name="T30" fmla="*/ 68 w 113"/>
                          <a:gd name="T31" fmla="*/ 55 h 93"/>
                          <a:gd name="T32" fmla="*/ 52 w 113"/>
                          <a:gd name="T33" fmla="*/ 46 h 93"/>
                          <a:gd name="T34" fmla="*/ 40 w 113"/>
                          <a:gd name="T35" fmla="*/ 52 h 93"/>
                          <a:gd name="T36" fmla="*/ 25 w 113"/>
                          <a:gd name="T37" fmla="*/ 56 h 93"/>
                          <a:gd name="T38" fmla="*/ 7 w 113"/>
                          <a:gd name="T39" fmla="*/ 37 h 93"/>
                          <a:gd name="T40" fmla="*/ 0 w 113"/>
                          <a:gd name="T41" fmla="*/ 15 h 9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13" h="93">
                            <a:moveTo>
                              <a:pt x="0" y="15"/>
                            </a:moveTo>
                            <a:lnTo>
                              <a:pt x="8" y="6"/>
                            </a:lnTo>
                            <a:lnTo>
                              <a:pt x="25" y="0"/>
                            </a:lnTo>
                            <a:lnTo>
                              <a:pt x="45" y="3"/>
                            </a:lnTo>
                            <a:lnTo>
                              <a:pt x="61" y="3"/>
                            </a:lnTo>
                            <a:lnTo>
                              <a:pt x="76" y="8"/>
                            </a:lnTo>
                            <a:lnTo>
                              <a:pt x="92" y="11"/>
                            </a:lnTo>
                            <a:lnTo>
                              <a:pt x="103" y="23"/>
                            </a:lnTo>
                            <a:lnTo>
                              <a:pt x="107" y="42"/>
                            </a:lnTo>
                            <a:lnTo>
                              <a:pt x="102" y="54"/>
                            </a:lnTo>
                            <a:lnTo>
                              <a:pt x="112" y="62"/>
                            </a:lnTo>
                            <a:lnTo>
                              <a:pt x="96" y="74"/>
                            </a:lnTo>
                            <a:lnTo>
                              <a:pt x="92" y="92"/>
                            </a:lnTo>
                            <a:lnTo>
                              <a:pt x="81" y="89"/>
                            </a:lnTo>
                            <a:lnTo>
                              <a:pt x="72" y="72"/>
                            </a:lnTo>
                            <a:lnTo>
                              <a:pt x="68" y="55"/>
                            </a:lnTo>
                            <a:lnTo>
                              <a:pt x="52" y="46"/>
                            </a:lnTo>
                            <a:lnTo>
                              <a:pt x="40" y="52"/>
                            </a:lnTo>
                            <a:lnTo>
                              <a:pt x="25" y="56"/>
                            </a:lnTo>
                            <a:lnTo>
                              <a:pt x="7" y="37"/>
                            </a:lnTo>
                            <a:lnTo>
                              <a:pt x="0" y="1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6" name="Freeform 228">
                        <a:extLst>
                          <a:ext uri="{FF2B5EF4-FFF2-40B4-BE49-F238E27FC236}">
                            <a16:creationId xmlns:a16="http://schemas.microsoft.com/office/drawing/2014/main" id="{EEABA36C-78B0-F5CB-F97F-88C9FC285BF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38" y="2829"/>
                        <a:ext cx="59" cy="107"/>
                      </a:xfrm>
                      <a:custGeom>
                        <a:avLst/>
                        <a:gdLst>
                          <a:gd name="T0" fmla="*/ 2 w 53"/>
                          <a:gd name="T1" fmla="*/ 91 h 95"/>
                          <a:gd name="T2" fmla="*/ 0 w 53"/>
                          <a:gd name="T3" fmla="*/ 68 h 95"/>
                          <a:gd name="T4" fmla="*/ 2 w 53"/>
                          <a:gd name="T5" fmla="*/ 45 h 95"/>
                          <a:gd name="T6" fmla="*/ 10 w 53"/>
                          <a:gd name="T7" fmla="*/ 44 h 95"/>
                          <a:gd name="T8" fmla="*/ 12 w 53"/>
                          <a:gd name="T9" fmla="*/ 32 h 95"/>
                          <a:gd name="T10" fmla="*/ 2 w 53"/>
                          <a:gd name="T11" fmla="*/ 27 h 95"/>
                          <a:gd name="T12" fmla="*/ 2 w 53"/>
                          <a:gd name="T13" fmla="*/ 14 h 95"/>
                          <a:gd name="T14" fmla="*/ 9 w 53"/>
                          <a:gd name="T15" fmla="*/ 0 h 95"/>
                          <a:gd name="T16" fmla="*/ 17 w 53"/>
                          <a:gd name="T17" fmla="*/ 0 h 95"/>
                          <a:gd name="T18" fmla="*/ 27 w 53"/>
                          <a:gd name="T19" fmla="*/ 6 h 95"/>
                          <a:gd name="T20" fmla="*/ 39 w 53"/>
                          <a:gd name="T21" fmla="*/ 9 h 95"/>
                          <a:gd name="T22" fmla="*/ 40 w 53"/>
                          <a:gd name="T23" fmla="*/ 23 h 95"/>
                          <a:gd name="T24" fmla="*/ 46 w 53"/>
                          <a:gd name="T25" fmla="*/ 26 h 95"/>
                          <a:gd name="T26" fmla="*/ 45 w 53"/>
                          <a:gd name="T27" fmla="*/ 39 h 95"/>
                          <a:gd name="T28" fmla="*/ 48 w 53"/>
                          <a:gd name="T29" fmla="*/ 60 h 95"/>
                          <a:gd name="T30" fmla="*/ 52 w 53"/>
                          <a:gd name="T31" fmla="*/ 79 h 95"/>
                          <a:gd name="T32" fmla="*/ 46 w 53"/>
                          <a:gd name="T33" fmla="*/ 86 h 95"/>
                          <a:gd name="T34" fmla="*/ 35 w 53"/>
                          <a:gd name="T35" fmla="*/ 86 h 95"/>
                          <a:gd name="T36" fmla="*/ 29 w 53"/>
                          <a:gd name="T37" fmla="*/ 93 h 95"/>
                          <a:gd name="T38" fmla="*/ 18 w 53"/>
                          <a:gd name="T39" fmla="*/ 94 h 95"/>
                          <a:gd name="T40" fmla="*/ 2 w 53"/>
                          <a:gd name="T41" fmla="*/ 91 h 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53" h="95">
                            <a:moveTo>
                              <a:pt x="2" y="91"/>
                            </a:moveTo>
                            <a:lnTo>
                              <a:pt x="0" y="68"/>
                            </a:lnTo>
                            <a:lnTo>
                              <a:pt x="2" y="45"/>
                            </a:lnTo>
                            <a:lnTo>
                              <a:pt x="10" y="44"/>
                            </a:lnTo>
                            <a:lnTo>
                              <a:pt x="12" y="32"/>
                            </a:lnTo>
                            <a:lnTo>
                              <a:pt x="2" y="27"/>
                            </a:lnTo>
                            <a:lnTo>
                              <a:pt x="2" y="14"/>
                            </a:lnTo>
                            <a:lnTo>
                              <a:pt x="9" y="0"/>
                            </a:lnTo>
                            <a:lnTo>
                              <a:pt x="17" y="0"/>
                            </a:lnTo>
                            <a:lnTo>
                              <a:pt x="27" y="6"/>
                            </a:lnTo>
                            <a:lnTo>
                              <a:pt x="39" y="9"/>
                            </a:lnTo>
                            <a:lnTo>
                              <a:pt x="40" y="23"/>
                            </a:lnTo>
                            <a:lnTo>
                              <a:pt x="46" y="26"/>
                            </a:lnTo>
                            <a:lnTo>
                              <a:pt x="45" y="39"/>
                            </a:lnTo>
                            <a:lnTo>
                              <a:pt x="48" y="60"/>
                            </a:lnTo>
                            <a:lnTo>
                              <a:pt x="52" y="79"/>
                            </a:lnTo>
                            <a:lnTo>
                              <a:pt x="46" y="86"/>
                            </a:lnTo>
                            <a:lnTo>
                              <a:pt x="35" y="86"/>
                            </a:lnTo>
                            <a:lnTo>
                              <a:pt x="29" y="93"/>
                            </a:lnTo>
                            <a:lnTo>
                              <a:pt x="18" y="94"/>
                            </a:lnTo>
                            <a:lnTo>
                              <a:pt x="2" y="9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7" name="Freeform 229">
                        <a:extLst>
                          <a:ext uri="{FF2B5EF4-FFF2-40B4-BE49-F238E27FC236}">
                            <a16:creationId xmlns:a16="http://schemas.microsoft.com/office/drawing/2014/main" id="{93FE9AA8-FA99-F1BB-E9AF-2E1A077D65A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2" y="3048"/>
                        <a:ext cx="177" cy="196"/>
                      </a:xfrm>
                      <a:custGeom>
                        <a:avLst/>
                        <a:gdLst>
                          <a:gd name="T0" fmla="*/ 156 w 157"/>
                          <a:gd name="T1" fmla="*/ 154 h 175"/>
                          <a:gd name="T2" fmla="*/ 139 w 157"/>
                          <a:gd name="T3" fmla="*/ 158 h 175"/>
                          <a:gd name="T4" fmla="*/ 136 w 157"/>
                          <a:gd name="T5" fmla="*/ 165 h 175"/>
                          <a:gd name="T6" fmla="*/ 119 w 157"/>
                          <a:gd name="T7" fmla="*/ 165 h 175"/>
                          <a:gd name="T8" fmla="*/ 116 w 157"/>
                          <a:gd name="T9" fmla="*/ 174 h 175"/>
                          <a:gd name="T10" fmla="*/ 86 w 157"/>
                          <a:gd name="T11" fmla="*/ 171 h 175"/>
                          <a:gd name="T12" fmla="*/ 84 w 157"/>
                          <a:gd name="T13" fmla="*/ 163 h 175"/>
                          <a:gd name="T14" fmla="*/ 71 w 157"/>
                          <a:gd name="T15" fmla="*/ 154 h 175"/>
                          <a:gd name="T16" fmla="*/ 60 w 157"/>
                          <a:gd name="T17" fmla="*/ 146 h 175"/>
                          <a:gd name="T18" fmla="*/ 53 w 157"/>
                          <a:gd name="T19" fmla="*/ 143 h 175"/>
                          <a:gd name="T20" fmla="*/ 44 w 157"/>
                          <a:gd name="T21" fmla="*/ 129 h 175"/>
                          <a:gd name="T22" fmla="*/ 31 w 157"/>
                          <a:gd name="T23" fmla="*/ 122 h 175"/>
                          <a:gd name="T24" fmla="*/ 21 w 157"/>
                          <a:gd name="T25" fmla="*/ 112 h 175"/>
                          <a:gd name="T26" fmla="*/ 19 w 157"/>
                          <a:gd name="T27" fmla="*/ 104 h 175"/>
                          <a:gd name="T28" fmla="*/ 8 w 157"/>
                          <a:gd name="T29" fmla="*/ 105 h 175"/>
                          <a:gd name="T30" fmla="*/ 9 w 157"/>
                          <a:gd name="T31" fmla="*/ 97 h 175"/>
                          <a:gd name="T32" fmla="*/ 8 w 157"/>
                          <a:gd name="T33" fmla="*/ 87 h 175"/>
                          <a:gd name="T34" fmla="*/ 4 w 157"/>
                          <a:gd name="T35" fmla="*/ 78 h 175"/>
                          <a:gd name="T36" fmla="*/ 3 w 157"/>
                          <a:gd name="T37" fmla="*/ 70 h 175"/>
                          <a:gd name="T38" fmla="*/ 4 w 157"/>
                          <a:gd name="T39" fmla="*/ 57 h 175"/>
                          <a:gd name="T40" fmla="*/ 0 w 157"/>
                          <a:gd name="T41" fmla="*/ 46 h 175"/>
                          <a:gd name="T42" fmla="*/ 8 w 157"/>
                          <a:gd name="T43" fmla="*/ 45 h 175"/>
                          <a:gd name="T44" fmla="*/ 19 w 157"/>
                          <a:gd name="T45" fmla="*/ 43 h 175"/>
                          <a:gd name="T46" fmla="*/ 18 w 157"/>
                          <a:gd name="T47" fmla="*/ 26 h 175"/>
                          <a:gd name="T48" fmla="*/ 14 w 157"/>
                          <a:gd name="T49" fmla="*/ 19 h 175"/>
                          <a:gd name="T50" fmla="*/ 11 w 157"/>
                          <a:gd name="T51" fmla="*/ 4 h 175"/>
                          <a:gd name="T52" fmla="*/ 18 w 157"/>
                          <a:gd name="T53" fmla="*/ 0 h 175"/>
                          <a:gd name="T54" fmla="*/ 33 w 157"/>
                          <a:gd name="T55" fmla="*/ 1 h 175"/>
                          <a:gd name="T56" fmla="*/ 63 w 157"/>
                          <a:gd name="T57" fmla="*/ 0 h 175"/>
                          <a:gd name="T58" fmla="*/ 74 w 157"/>
                          <a:gd name="T59" fmla="*/ 0 h 175"/>
                          <a:gd name="T60" fmla="*/ 103 w 157"/>
                          <a:gd name="T61" fmla="*/ 24 h 175"/>
                          <a:gd name="T62" fmla="*/ 118 w 157"/>
                          <a:gd name="T63" fmla="*/ 28 h 175"/>
                          <a:gd name="T64" fmla="*/ 119 w 157"/>
                          <a:gd name="T65" fmla="*/ 41 h 175"/>
                          <a:gd name="T66" fmla="*/ 141 w 157"/>
                          <a:gd name="T67" fmla="*/ 52 h 175"/>
                          <a:gd name="T68" fmla="*/ 142 w 157"/>
                          <a:gd name="T69" fmla="*/ 60 h 175"/>
                          <a:gd name="T70" fmla="*/ 142 w 157"/>
                          <a:gd name="T71" fmla="*/ 71 h 175"/>
                          <a:gd name="T72" fmla="*/ 137 w 157"/>
                          <a:gd name="T73" fmla="*/ 77 h 175"/>
                          <a:gd name="T74" fmla="*/ 135 w 157"/>
                          <a:gd name="T75" fmla="*/ 88 h 175"/>
                          <a:gd name="T76" fmla="*/ 143 w 157"/>
                          <a:gd name="T77" fmla="*/ 90 h 175"/>
                          <a:gd name="T78" fmla="*/ 142 w 157"/>
                          <a:gd name="T79" fmla="*/ 106 h 175"/>
                          <a:gd name="T80" fmla="*/ 145 w 157"/>
                          <a:gd name="T81" fmla="*/ 122 h 175"/>
                          <a:gd name="T82" fmla="*/ 146 w 157"/>
                          <a:gd name="T83" fmla="*/ 140 h 175"/>
                          <a:gd name="T84" fmla="*/ 152 w 157"/>
                          <a:gd name="T85" fmla="*/ 146 h 175"/>
                          <a:gd name="T86" fmla="*/ 156 w 157"/>
                          <a:gd name="T87" fmla="*/ 154 h 17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</a:cxnLst>
                        <a:rect l="0" t="0" r="r" b="b"/>
                        <a:pathLst>
                          <a:path w="157" h="175">
                            <a:moveTo>
                              <a:pt x="156" y="154"/>
                            </a:moveTo>
                            <a:lnTo>
                              <a:pt x="139" y="158"/>
                            </a:lnTo>
                            <a:lnTo>
                              <a:pt x="136" y="165"/>
                            </a:lnTo>
                            <a:lnTo>
                              <a:pt x="119" y="165"/>
                            </a:lnTo>
                            <a:lnTo>
                              <a:pt x="116" y="174"/>
                            </a:lnTo>
                            <a:lnTo>
                              <a:pt x="86" y="171"/>
                            </a:lnTo>
                            <a:lnTo>
                              <a:pt x="84" y="163"/>
                            </a:lnTo>
                            <a:lnTo>
                              <a:pt x="71" y="154"/>
                            </a:lnTo>
                            <a:lnTo>
                              <a:pt x="60" y="146"/>
                            </a:lnTo>
                            <a:lnTo>
                              <a:pt x="53" y="143"/>
                            </a:lnTo>
                            <a:lnTo>
                              <a:pt x="44" y="129"/>
                            </a:lnTo>
                            <a:lnTo>
                              <a:pt x="31" y="122"/>
                            </a:lnTo>
                            <a:lnTo>
                              <a:pt x="21" y="112"/>
                            </a:lnTo>
                            <a:lnTo>
                              <a:pt x="19" y="104"/>
                            </a:lnTo>
                            <a:lnTo>
                              <a:pt x="8" y="105"/>
                            </a:lnTo>
                            <a:lnTo>
                              <a:pt x="9" y="97"/>
                            </a:lnTo>
                            <a:lnTo>
                              <a:pt x="8" y="87"/>
                            </a:lnTo>
                            <a:lnTo>
                              <a:pt x="4" y="78"/>
                            </a:lnTo>
                            <a:lnTo>
                              <a:pt x="3" y="70"/>
                            </a:lnTo>
                            <a:lnTo>
                              <a:pt x="4" y="57"/>
                            </a:lnTo>
                            <a:lnTo>
                              <a:pt x="0" y="46"/>
                            </a:lnTo>
                            <a:lnTo>
                              <a:pt x="8" y="45"/>
                            </a:lnTo>
                            <a:lnTo>
                              <a:pt x="19" y="43"/>
                            </a:lnTo>
                            <a:lnTo>
                              <a:pt x="18" y="26"/>
                            </a:lnTo>
                            <a:lnTo>
                              <a:pt x="14" y="19"/>
                            </a:lnTo>
                            <a:lnTo>
                              <a:pt x="11" y="4"/>
                            </a:lnTo>
                            <a:lnTo>
                              <a:pt x="18" y="0"/>
                            </a:lnTo>
                            <a:lnTo>
                              <a:pt x="33" y="1"/>
                            </a:lnTo>
                            <a:lnTo>
                              <a:pt x="63" y="0"/>
                            </a:lnTo>
                            <a:lnTo>
                              <a:pt x="74" y="0"/>
                            </a:lnTo>
                            <a:lnTo>
                              <a:pt x="103" y="24"/>
                            </a:lnTo>
                            <a:lnTo>
                              <a:pt x="118" y="28"/>
                            </a:lnTo>
                            <a:lnTo>
                              <a:pt x="119" y="41"/>
                            </a:lnTo>
                            <a:lnTo>
                              <a:pt x="141" y="52"/>
                            </a:lnTo>
                            <a:lnTo>
                              <a:pt x="142" y="60"/>
                            </a:lnTo>
                            <a:lnTo>
                              <a:pt x="142" y="71"/>
                            </a:lnTo>
                            <a:lnTo>
                              <a:pt x="137" y="77"/>
                            </a:lnTo>
                            <a:lnTo>
                              <a:pt x="135" y="88"/>
                            </a:lnTo>
                            <a:lnTo>
                              <a:pt x="143" y="90"/>
                            </a:lnTo>
                            <a:lnTo>
                              <a:pt x="142" y="106"/>
                            </a:lnTo>
                            <a:lnTo>
                              <a:pt x="145" y="122"/>
                            </a:lnTo>
                            <a:lnTo>
                              <a:pt x="146" y="140"/>
                            </a:lnTo>
                            <a:lnTo>
                              <a:pt x="152" y="146"/>
                            </a:lnTo>
                            <a:lnTo>
                              <a:pt x="156" y="15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8" name="Freeform 230">
                        <a:extLst>
                          <a:ext uri="{FF2B5EF4-FFF2-40B4-BE49-F238E27FC236}">
                            <a16:creationId xmlns:a16="http://schemas.microsoft.com/office/drawing/2014/main" id="{70FA6816-7052-DCC3-5AFF-17076CA8DBB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2" y="2954"/>
                        <a:ext cx="80" cy="100"/>
                      </a:xfrm>
                      <a:custGeom>
                        <a:avLst/>
                        <a:gdLst>
                          <a:gd name="T0" fmla="*/ 61 w 71"/>
                          <a:gd name="T1" fmla="*/ 0 h 89"/>
                          <a:gd name="T2" fmla="*/ 70 w 71"/>
                          <a:gd name="T3" fmla="*/ 14 h 89"/>
                          <a:gd name="T4" fmla="*/ 70 w 71"/>
                          <a:gd name="T5" fmla="*/ 41 h 89"/>
                          <a:gd name="T6" fmla="*/ 61 w 71"/>
                          <a:gd name="T7" fmla="*/ 58 h 89"/>
                          <a:gd name="T8" fmla="*/ 59 w 71"/>
                          <a:gd name="T9" fmla="*/ 74 h 89"/>
                          <a:gd name="T10" fmla="*/ 63 w 71"/>
                          <a:gd name="T11" fmla="*/ 84 h 89"/>
                          <a:gd name="T12" fmla="*/ 33 w 71"/>
                          <a:gd name="T13" fmla="*/ 85 h 89"/>
                          <a:gd name="T14" fmla="*/ 18 w 71"/>
                          <a:gd name="T15" fmla="*/ 84 h 89"/>
                          <a:gd name="T16" fmla="*/ 11 w 71"/>
                          <a:gd name="T17" fmla="*/ 88 h 89"/>
                          <a:gd name="T18" fmla="*/ 0 w 71"/>
                          <a:gd name="T19" fmla="*/ 84 h 89"/>
                          <a:gd name="T20" fmla="*/ 4 w 71"/>
                          <a:gd name="T21" fmla="*/ 49 h 89"/>
                          <a:gd name="T22" fmla="*/ 19 w 71"/>
                          <a:gd name="T23" fmla="*/ 43 h 89"/>
                          <a:gd name="T24" fmla="*/ 27 w 71"/>
                          <a:gd name="T25" fmla="*/ 39 h 89"/>
                          <a:gd name="T26" fmla="*/ 28 w 71"/>
                          <a:gd name="T27" fmla="*/ 30 h 89"/>
                          <a:gd name="T28" fmla="*/ 19 w 71"/>
                          <a:gd name="T29" fmla="*/ 30 h 89"/>
                          <a:gd name="T30" fmla="*/ 19 w 71"/>
                          <a:gd name="T31" fmla="*/ 23 h 89"/>
                          <a:gd name="T32" fmla="*/ 15 w 71"/>
                          <a:gd name="T33" fmla="*/ 4 h 89"/>
                          <a:gd name="T34" fmla="*/ 31 w 71"/>
                          <a:gd name="T35" fmla="*/ 4 h 89"/>
                          <a:gd name="T36" fmla="*/ 44 w 71"/>
                          <a:gd name="T37" fmla="*/ 5 h 89"/>
                          <a:gd name="T38" fmla="*/ 61 w 71"/>
                          <a:gd name="T39" fmla="*/ 0 h 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71" h="89">
                            <a:moveTo>
                              <a:pt x="61" y="0"/>
                            </a:moveTo>
                            <a:lnTo>
                              <a:pt x="70" y="14"/>
                            </a:lnTo>
                            <a:lnTo>
                              <a:pt x="70" y="41"/>
                            </a:lnTo>
                            <a:lnTo>
                              <a:pt x="61" y="58"/>
                            </a:lnTo>
                            <a:lnTo>
                              <a:pt x="59" y="74"/>
                            </a:lnTo>
                            <a:lnTo>
                              <a:pt x="63" y="84"/>
                            </a:lnTo>
                            <a:lnTo>
                              <a:pt x="33" y="85"/>
                            </a:lnTo>
                            <a:lnTo>
                              <a:pt x="18" y="84"/>
                            </a:lnTo>
                            <a:lnTo>
                              <a:pt x="11" y="88"/>
                            </a:lnTo>
                            <a:lnTo>
                              <a:pt x="0" y="84"/>
                            </a:lnTo>
                            <a:lnTo>
                              <a:pt x="4" y="49"/>
                            </a:lnTo>
                            <a:lnTo>
                              <a:pt x="19" y="43"/>
                            </a:lnTo>
                            <a:lnTo>
                              <a:pt x="27" y="39"/>
                            </a:lnTo>
                            <a:lnTo>
                              <a:pt x="28" y="30"/>
                            </a:lnTo>
                            <a:lnTo>
                              <a:pt x="19" y="30"/>
                            </a:lnTo>
                            <a:lnTo>
                              <a:pt x="19" y="23"/>
                            </a:lnTo>
                            <a:lnTo>
                              <a:pt x="15" y="4"/>
                            </a:lnTo>
                            <a:lnTo>
                              <a:pt x="31" y="4"/>
                            </a:lnTo>
                            <a:lnTo>
                              <a:pt x="44" y="5"/>
                            </a:lnTo>
                            <a:lnTo>
                              <a:pt x="61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19" name="Freeform 231">
                        <a:extLst>
                          <a:ext uri="{FF2B5EF4-FFF2-40B4-BE49-F238E27FC236}">
                            <a16:creationId xmlns:a16="http://schemas.microsoft.com/office/drawing/2014/main" id="{3B9E3B4D-7C5F-2E1A-8ACC-DF1CFF37CA4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7" y="2671"/>
                        <a:ext cx="165" cy="124"/>
                      </a:xfrm>
                      <a:custGeom>
                        <a:avLst/>
                        <a:gdLst>
                          <a:gd name="T0" fmla="*/ 51 w 147"/>
                          <a:gd name="T1" fmla="*/ 59 h 110"/>
                          <a:gd name="T2" fmla="*/ 51 w 147"/>
                          <a:gd name="T3" fmla="*/ 46 h 110"/>
                          <a:gd name="T4" fmla="*/ 51 w 147"/>
                          <a:gd name="T5" fmla="*/ 36 h 110"/>
                          <a:gd name="T6" fmla="*/ 45 w 147"/>
                          <a:gd name="T7" fmla="*/ 34 h 110"/>
                          <a:gd name="T8" fmla="*/ 28 w 147"/>
                          <a:gd name="T9" fmla="*/ 33 h 110"/>
                          <a:gd name="T10" fmla="*/ 11 w 147"/>
                          <a:gd name="T11" fmla="*/ 34 h 110"/>
                          <a:gd name="T12" fmla="*/ 0 w 147"/>
                          <a:gd name="T13" fmla="*/ 41 h 110"/>
                          <a:gd name="T14" fmla="*/ 2 w 147"/>
                          <a:gd name="T15" fmla="*/ 74 h 110"/>
                          <a:gd name="T16" fmla="*/ 2 w 147"/>
                          <a:gd name="T17" fmla="*/ 91 h 110"/>
                          <a:gd name="T18" fmla="*/ 8 w 147"/>
                          <a:gd name="T19" fmla="*/ 101 h 110"/>
                          <a:gd name="T20" fmla="*/ 23 w 147"/>
                          <a:gd name="T21" fmla="*/ 109 h 110"/>
                          <a:gd name="T22" fmla="*/ 34 w 147"/>
                          <a:gd name="T23" fmla="*/ 98 h 110"/>
                          <a:gd name="T24" fmla="*/ 48 w 147"/>
                          <a:gd name="T25" fmla="*/ 84 h 110"/>
                          <a:gd name="T26" fmla="*/ 53 w 147"/>
                          <a:gd name="T27" fmla="*/ 79 h 110"/>
                          <a:gd name="T28" fmla="*/ 91 w 147"/>
                          <a:gd name="T29" fmla="*/ 78 h 110"/>
                          <a:gd name="T30" fmla="*/ 102 w 147"/>
                          <a:gd name="T31" fmla="*/ 68 h 110"/>
                          <a:gd name="T32" fmla="*/ 134 w 147"/>
                          <a:gd name="T33" fmla="*/ 62 h 110"/>
                          <a:gd name="T34" fmla="*/ 134 w 147"/>
                          <a:gd name="T35" fmla="*/ 51 h 110"/>
                          <a:gd name="T36" fmla="*/ 146 w 147"/>
                          <a:gd name="T37" fmla="*/ 41 h 110"/>
                          <a:gd name="T38" fmla="*/ 137 w 147"/>
                          <a:gd name="T39" fmla="*/ 19 h 110"/>
                          <a:gd name="T40" fmla="*/ 131 w 147"/>
                          <a:gd name="T41" fmla="*/ 0 h 110"/>
                          <a:gd name="T42" fmla="*/ 87 w 147"/>
                          <a:gd name="T43" fmla="*/ 8 h 110"/>
                          <a:gd name="T44" fmla="*/ 76 w 147"/>
                          <a:gd name="T45" fmla="*/ 23 h 110"/>
                          <a:gd name="T46" fmla="*/ 70 w 147"/>
                          <a:gd name="T47" fmla="*/ 44 h 110"/>
                          <a:gd name="T48" fmla="*/ 51 w 147"/>
                          <a:gd name="T49" fmla="*/ 59 h 1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</a:cxnLst>
                        <a:rect l="0" t="0" r="r" b="b"/>
                        <a:pathLst>
                          <a:path w="147" h="110">
                            <a:moveTo>
                              <a:pt x="51" y="59"/>
                            </a:moveTo>
                            <a:lnTo>
                              <a:pt x="51" y="46"/>
                            </a:lnTo>
                            <a:lnTo>
                              <a:pt x="51" y="36"/>
                            </a:lnTo>
                            <a:lnTo>
                              <a:pt x="45" y="34"/>
                            </a:lnTo>
                            <a:lnTo>
                              <a:pt x="28" y="33"/>
                            </a:lnTo>
                            <a:lnTo>
                              <a:pt x="11" y="34"/>
                            </a:lnTo>
                            <a:lnTo>
                              <a:pt x="0" y="41"/>
                            </a:lnTo>
                            <a:lnTo>
                              <a:pt x="2" y="74"/>
                            </a:lnTo>
                            <a:lnTo>
                              <a:pt x="2" y="91"/>
                            </a:lnTo>
                            <a:lnTo>
                              <a:pt x="8" y="101"/>
                            </a:lnTo>
                            <a:lnTo>
                              <a:pt x="23" y="109"/>
                            </a:lnTo>
                            <a:lnTo>
                              <a:pt x="34" y="98"/>
                            </a:lnTo>
                            <a:lnTo>
                              <a:pt x="48" y="84"/>
                            </a:lnTo>
                            <a:lnTo>
                              <a:pt x="53" y="79"/>
                            </a:lnTo>
                            <a:lnTo>
                              <a:pt x="91" y="78"/>
                            </a:lnTo>
                            <a:lnTo>
                              <a:pt x="102" y="68"/>
                            </a:lnTo>
                            <a:lnTo>
                              <a:pt x="134" y="62"/>
                            </a:lnTo>
                            <a:lnTo>
                              <a:pt x="134" y="51"/>
                            </a:lnTo>
                            <a:lnTo>
                              <a:pt x="146" y="41"/>
                            </a:lnTo>
                            <a:lnTo>
                              <a:pt x="137" y="19"/>
                            </a:lnTo>
                            <a:lnTo>
                              <a:pt x="131" y="0"/>
                            </a:lnTo>
                            <a:lnTo>
                              <a:pt x="87" y="8"/>
                            </a:lnTo>
                            <a:lnTo>
                              <a:pt x="76" y="23"/>
                            </a:lnTo>
                            <a:lnTo>
                              <a:pt x="70" y="44"/>
                            </a:lnTo>
                            <a:lnTo>
                              <a:pt x="51" y="5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0" name="Freeform 232">
                        <a:extLst>
                          <a:ext uri="{FF2B5EF4-FFF2-40B4-BE49-F238E27FC236}">
                            <a16:creationId xmlns:a16="http://schemas.microsoft.com/office/drawing/2014/main" id="{D3A7D57F-A003-C52E-CF46-2CE9D7CCFA9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7" y="2604"/>
                        <a:ext cx="175" cy="291"/>
                      </a:xfrm>
                      <a:custGeom>
                        <a:avLst/>
                        <a:gdLst>
                          <a:gd name="T0" fmla="*/ 24 w 155"/>
                          <a:gd name="T1" fmla="*/ 0 h 260"/>
                          <a:gd name="T2" fmla="*/ 26 w 155"/>
                          <a:gd name="T3" fmla="*/ 8 h 260"/>
                          <a:gd name="T4" fmla="*/ 29 w 155"/>
                          <a:gd name="T5" fmla="*/ 14 h 260"/>
                          <a:gd name="T6" fmla="*/ 36 w 155"/>
                          <a:gd name="T7" fmla="*/ 30 h 260"/>
                          <a:gd name="T8" fmla="*/ 30 w 155"/>
                          <a:gd name="T9" fmla="*/ 108 h 260"/>
                          <a:gd name="T10" fmla="*/ 20 w 155"/>
                          <a:gd name="T11" fmla="*/ 112 h 260"/>
                          <a:gd name="T12" fmla="*/ 15 w 155"/>
                          <a:gd name="T13" fmla="*/ 121 h 260"/>
                          <a:gd name="T14" fmla="*/ 5 w 155"/>
                          <a:gd name="T15" fmla="*/ 127 h 260"/>
                          <a:gd name="T16" fmla="*/ 0 w 155"/>
                          <a:gd name="T17" fmla="*/ 135 h 260"/>
                          <a:gd name="T18" fmla="*/ 0 w 155"/>
                          <a:gd name="T19" fmla="*/ 149 h 260"/>
                          <a:gd name="T20" fmla="*/ 6 w 155"/>
                          <a:gd name="T21" fmla="*/ 148 h 260"/>
                          <a:gd name="T22" fmla="*/ 8 w 155"/>
                          <a:gd name="T23" fmla="*/ 158 h 260"/>
                          <a:gd name="T24" fmla="*/ 13 w 155"/>
                          <a:gd name="T25" fmla="*/ 166 h 260"/>
                          <a:gd name="T26" fmla="*/ 19 w 155"/>
                          <a:gd name="T27" fmla="*/ 180 h 260"/>
                          <a:gd name="T28" fmla="*/ 19 w 155"/>
                          <a:gd name="T29" fmla="*/ 188 h 260"/>
                          <a:gd name="T30" fmla="*/ 14 w 155"/>
                          <a:gd name="T31" fmla="*/ 191 h 260"/>
                          <a:gd name="T32" fmla="*/ 17 w 155"/>
                          <a:gd name="T33" fmla="*/ 194 h 260"/>
                          <a:gd name="T34" fmla="*/ 19 w 155"/>
                          <a:gd name="T35" fmla="*/ 202 h 260"/>
                          <a:gd name="T36" fmla="*/ 25 w 155"/>
                          <a:gd name="T37" fmla="*/ 210 h 260"/>
                          <a:gd name="T38" fmla="*/ 24 w 155"/>
                          <a:gd name="T39" fmla="*/ 218 h 260"/>
                          <a:gd name="T40" fmla="*/ 17 w 155"/>
                          <a:gd name="T41" fmla="*/ 221 h 260"/>
                          <a:gd name="T42" fmla="*/ 18 w 155"/>
                          <a:gd name="T43" fmla="*/ 229 h 260"/>
                          <a:gd name="T44" fmla="*/ 29 w 155"/>
                          <a:gd name="T45" fmla="*/ 243 h 260"/>
                          <a:gd name="T46" fmla="*/ 36 w 155"/>
                          <a:gd name="T47" fmla="*/ 259 h 260"/>
                          <a:gd name="T48" fmla="*/ 45 w 155"/>
                          <a:gd name="T49" fmla="*/ 254 h 260"/>
                          <a:gd name="T50" fmla="*/ 58 w 155"/>
                          <a:gd name="T51" fmla="*/ 256 h 260"/>
                          <a:gd name="T52" fmla="*/ 63 w 155"/>
                          <a:gd name="T53" fmla="*/ 246 h 260"/>
                          <a:gd name="T54" fmla="*/ 79 w 155"/>
                          <a:gd name="T55" fmla="*/ 245 h 260"/>
                          <a:gd name="T56" fmla="*/ 85 w 155"/>
                          <a:gd name="T57" fmla="*/ 235 h 260"/>
                          <a:gd name="T58" fmla="*/ 99 w 155"/>
                          <a:gd name="T59" fmla="*/ 232 h 260"/>
                          <a:gd name="T60" fmla="*/ 104 w 155"/>
                          <a:gd name="T61" fmla="*/ 221 h 260"/>
                          <a:gd name="T62" fmla="*/ 113 w 155"/>
                          <a:gd name="T63" fmla="*/ 218 h 260"/>
                          <a:gd name="T64" fmla="*/ 119 w 155"/>
                          <a:gd name="T65" fmla="*/ 206 h 260"/>
                          <a:gd name="T66" fmla="*/ 129 w 155"/>
                          <a:gd name="T67" fmla="*/ 196 h 260"/>
                          <a:gd name="T68" fmla="*/ 136 w 155"/>
                          <a:gd name="T69" fmla="*/ 194 h 260"/>
                          <a:gd name="T70" fmla="*/ 139 w 155"/>
                          <a:gd name="T71" fmla="*/ 189 h 260"/>
                          <a:gd name="T72" fmla="*/ 139 w 155"/>
                          <a:gd name="T73" fmla="*/ 182 h 260"/>
                          <a:gd name="T74" fmla="*/ 133 w 155"/>
                          <a:gd name="T75" fmla="*/ 179 h 260"/>
                          <a:gd name="T76" fmla="*/ 129 w 155"/>
                          <a:gd name="T77" fmla="*/ 168 h 260"/>
                          <a:gd name="T78" fmla="*/ 118 w 155"/>
                          <a:gd name="T79" fmla="*/ 163 h 260"/>
                          <a:gd name="T80" fmla="*/ 120 w 155"/>
                          <a:gd name="T81" fmla="*/ 154 h 260"/>
                          <a:gd name="T82" fmla="*/ 131 w 155"/>
                          <a:gd name="T83" fmla="*/ 153 h 260"/>
                          <a:gd name="T84" fmla="*/ 135 w 155"/>
                          <a:gd name="T85" fmla="*/ 139 h 260"/>
                          <a:gd name="T86" fmla="*/ 144 w 155"/>
                          <a:gd name="T87" fmla="*/ 123 h 260"/>
                          <a:gd name="T88" fmla="*/ 152 w 155"/>
                          <a:gd name="T89" fmla="*/ 119 h 260"/>
                          <a:gd name="T90" fmla="*/ 154 w 155"/>
                          <a:gd name="T91" fmla="*/ 77 h 260"/>
                          <a:gd name="T92" fmla="*/ 145 w 155"/>
                          <a:gd name="T93" fmla="*/ 75 h 260"/>
                          <a:gd name="T94" fmla="*/ 120 w 155"/>
                          <a:gd name="T95" fmla="*/ 57 h 260"/>
                          <a:gd name="T96" fmla="*/ 111 w 155"/>
                          <a:gd name="T97" fmla="*/ 52 h 260"/>
                          <a:gd name="T98" fmla="*/ 89 w 155"/>
                          <a:gd name="T99" fmla="*/ 41 h 260"/>
                          <a:gd name="T100" fmla="*/ 81 w 155"/>
                          <a:gd name="T101" fmla="*/ 28 h 260"/>
                          <a:gd name="T102" fmla="*/ 57 w 155"/>
                          <a:gd name="T103" fmla="*/ 24 h 260"/>
                          <a:gd name="T104" fmla="*/ 52 w 155"/>
                          <a:gd name="T105" fmla="*/ 12 h 260"/>
                          <a:gd name="T106" fmla="*/ 38 w 155"/>
                          <a:gd name="T107" fmla="*/ 7 h 260"/>
                          <a:gd name="T108" fmla="*/ 38 w 155"/>
                          <a:gd name="T109" fmla="*/ 2 h 260"/>
                          <a:gd name="T110" fmla="*/ 24 w 155"/>
                          <a:gd name="T111" fmla="*/ 0 h 26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</a:cxnLst>
                        <a:rect l="0" t="0" r="r" b="b"/>
                        <a:pathLst>
                          <a:path w="155" h="260">
                            <a:moveTo>
                              <a:pt x="24" y="0"/>
                            </a:moveTo>
                            <a:lnTo>
                              <a:pt x="26" y="8"/>
                            </a:lnTo>
                            <a:lnTo>
                              <a:pt x="29" y="14"/>
                            </a:lnTo>
                            <a:lnTo>
                              <a:pt x="36" y="30"/>
                            </a:lnTo>
                            <a:lnTo>
                              <a:pt x="30" y="108"/>
                            </a:lnTo>
                            <a:lnTo>
                              <a:pt x="20" y="112"/>
                            </a:lnTo>
                            <a:lnTo>
                              <a:pt x="15" y="121"/>
                            </a:lnTo>
                            <a:lnTo>
                              <a:pt x="5" y="127"/>
                            </a:lnTo>
                            <a:lnTo>
                              <a:pt x="0" y="135"/>
                            </a:lnTo>
                            <a:lnTo>
                              <a:pt x="0" y="149"/>
                            </a:lnTo>
                            <a:lnTo>
                              <a:pt x="6" y="148"/>
                            </a:lnTo>
                            <a:lnTo>
                              <a:pt x="8" y="158"/>
                            </a:lnTo>
                            <a:lnTo>
                              <a:pt x="13" y="166"/>
                            </a:lnTo>
                            <a:lnTo>
                              <a:pt x="19" y="180"/>
                            </a:lnTo>
                            <a:lnTo>
                              <a:pt x="19" y="188"/>
                            </a:lnTo>
                            <a:lnTo>
                              <a:pt x="14" y="191"/>
                            </a:lnTo>
                            <a:lnTo>
                              <a:pt x="17" y="194"/>
                            </a:lnTo>
                            <a:lnTo>
                              <a:pt x="19" y="202"/>
                            </a:lnTo>
                            <a:lnTo>
                              <a:pt x="25" y="210"/>
                            </a:lnTo>
                            <a:lnTo>
                              <a:pt x="24" y="218"/>
                            </a:lnTo>
                            <a:lnTo>
                              <a:pt x="17" y="221"/>
                            </a:lnTo>
                            <a:lnTo>
                              <a:pt x="18" y="229"/>
                            </a:lnTo>
                            <a:lnTo>
                              <a:pt x="29" y="243"/>
                            </a:lnTo>
                            <a:lnTo>
                              <a:pt x="36" y="259"/>
                            </a:lnTo>
                            <a:lnTo>
                              <a:pt x="45" y="254"/>
                            </a:lnTo>
                            <a:lnTo>
                              <a:pt x="58" y="256"/>
                            </a:lnTo>
                            <a:lnTo>
                              <a:pt x="63" y="246"/>
                            </a:lnTo>
                            <a:lnTo>
                              <a:pt x="79" y="245"/>
                            </a:lnTo>
                            <a:lnTo>
                              <a:pt x="85" y="235"/>
                            </a:lnTo>
                            <a:lnTo>
                              <a:pt x="99" y="232"/>
                            </a:lnTo>
                            <a:lnTo>
                              <a:pt x="104" y="221"/>
                            </a:lnTo>
                            <a:lnTo>
                              <a:pt x="113" y="218"/>
                            </a:lnTo>
                            <a:lnTo>
                              <a:pt x="119" y="206"/>
                            </a:lnTo>
                            <a:lnTo>
                              <a:pt x="129" y="196"/>
                            </a:lnTo>
                            <a:lnTo>
                              <a:pt x="136" y="194"/>
                            </a:lnTo>
                            <a:lnTo>
                              <a:pt x="139" y="189"/>
                            </a:lnTo>
                            <a:lnTo>
                              <a:pt x="139" y="182"/>
                            </a:lnTo>
                            <a:lnTo>
                              <a:pt x="133" y="179"/>
                            </a:lnTo>
                            <a:lnTo>
                              <a:pt x="129" y="168"/>
                            </a:lnTo>
                            <a:lnTo>
                              <a:pt x="118" y="163"/>
                            </a:lnTo>
                            <a:lnTo>
                              <a:pt x="120" y="154"/>
                            </a:lnTo>
                            <a:lnTo>
                              <a:pt x="131" y="153"/>
                            </a:lnTo>
                            <a:lnTo>
                              <a:pt x="135" y="139"/>
                            </a:lnTo>
                            <a:lnTo>
                              <a:pt x="144" y="123"/>
                            </a:lnTo>
                            <a:lnTo>
                              <a:pt x="152" y="119"/>
                            </a:lnTo>
                            <a:lnTo>
                              <a:pt x="154" y="77"/>
                            </a:lnTo>
                            <a:lnTo>
                              <a:pt x="145" y="75"/>
                            </a:lnTo>
                            <a:lnTo>
                              <a:pt x="120" y="57"/>
                            </a:lnTo>
                            <a:lnTo>
                              <a:pt x="111" y="52"/>
                            </a:lnTo>
                            <a:lnTo>
                              <a:pt x="89" y="41"/>
                            </a:lnTo>
                            <a:lnTo>
                              <a:pt x="81" y="28"/>
                            </a:lnTo>
                            <a:lnTo>
                              <a:pt x="57" y="24"/>
                            </a:lnTo>
                            <a:lnTo>
                              <a:pt x="52" y="12"/>
                            </a:lnTo>
                            <a:lnTo>
                              <a:pt x="38" y="7"/>
                            </a:lnTo>
                            <a:lnTo>
                              <a:pt x="38" y="2"/>
                            </a:lnTo>
                            <a:lnTo>
                              <a:pt x="24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1" name="Freeform 233">
                        <a:extLst>
                          <a:ext uri="{FF2B5EF4-FFF2-40B4-BE49-F238E27FC236}">
                            <a16:creationId xmlns:a16="http://schemas.microsoft.com/office/drawing/2014/main" id="{D796D556-F9F7-656C-20E3-143A7DD1295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90" y="2589"/>
                        <a:ext cx="247" cy="211"/>
                      </a:xfrm>
                      <a:custGeom>
                        <a:avLst/>
                        <a:gdLst>
                          <a:gd name="T0" fmla="*/ 50 w 221"/>
                          <a:gd name="T1" fmla="*/ 186 h 188"/>
                          <a:gd name="T2" fmla="*/ 55 w 221"/>
                          <a:gd name="T3" fmla="*/ 179 h 188"/>
                          <a:gd name="T4" fmla="*/ 60 w 221"/>
                          <a:gd name="T5" fmla="*/ 168 h 188"/>
                          <a:gd name="T6" fmla="*/ 73 w 221"/>
                          <a:gd name="T7" fmla="*/ 164 h 188"/>
                          <a:gd name="T8" fmla="*/ 84 w 221"/>
                          <a:gd name="T9" fmla="*/ 166 h 188"/>
                          <a:gd name="T10" fmla="*/ 91 w 221"/>
                          <a:gd name="T11" fmla="*/ 176 h 188"/>
                          <a:gd name="T12" fmla="*/ 92 w 221"/>
                          <a:gd name="T13" fmla="*/ 169 h 188"/>
                          <a:gd name="T14" fmla="*/ 109 w 221"/>
                          <a:gd name="T15" fmla="*/ 168 h 188"/>
                          <a:gd name="T16" fmla="*/ 120 w 221"/>
                          <a:gd name="T17" fmla="*/ 167 h 188"/>
                          <a:gd name="T18" fmla="*/ 128 w 221"/>
                          <a:gd name="T19" fmla="*/ 175 h 188"/>
                          <a:gd name="T20" fmla="*/ 140 w 221"/>
                          <a:gd name="T21" fmla="*/ 176 h 188"/>
                          <a:gd name="T22" fmla="*/ 142 w 221"/>
                          <a:gd name="T23" fmla="*/ 168 h 188"/>
                          <a:gd name="T24" fmla="*/ 160 w 221"/>
                          <a:gd name="T25" fmla="*/ 168 h 188"/>
                          <a:gd name="T26" fmla="*/ 168 w 221"/>
                          <a:gd name="T27" fmla="*/ 176 h 188"/>
                          <a:gd name="T28" fmla="*/ 175 w 221"/>
                          <a:gd name="T29" fmla="*/ 168 h 188"/>
                          <a:gd name="T30" fmla="*/ 185 w 221"/>
                          <a:gd name="T31" fmla="*/ 162 h 188"/>
                          <a:gd name="T32" fmla="*/ 185 w 221"/>
                          <a:gd name="T33" fmla="*/ 148 h 188"/>
                          <a:gd name="T34" fmla="*/ 190 w 221"/>
                          <a:gd name="T35" fmla="*/ 140 h 188"/>
                          <a:gd name="T36" fmla="*/ 200 w 221"/>
                          <a:gd name="T37" fmla="*/ 134 h 188"/>
                          <a:gd name="T38" fmla="*/ 205 w 221"/>
                          <a:gd name="T39" fmla="*/ 125 h 188"/>
                          <a:gd name="T40" fmla="*/ 215 w 221"/>
                          <a:gd name="T41" fmla="*/ 122 h 188"/>
                          <a:gd name="T42" fmla="*/ 220 w 221"/>
                          <a:gd name="T43" fmla="*/ 43 h 188"/>
                          <a:gd name="T44" fmla="*/ 213 w 221"/>
                          <a:gd name="T45" fmla="*/ 27 h 188"/>
                          <a:gd name="T46" fmla="*/ 211 w 221"/>
                          <a:gd name="T47" fmla="*/ 21 h 188"/>
                          <a:gd name="T48" fmla="*/ 208 w 221"/>
                          <a:gd name="T49" fmla="*/ 13 h 188"/>
                          <a:gd name="T50" fmla="*/ 200 w 221"/>
                          <a:gd name="T51" fmla="*/ 9 h 188"/>
                          <a:gd name="T52" fmla="*/ 182 w 221"/>
                          <a:gd name="T53" fmla="*/ 8 h 188"/>
                          <a:gd name="T54" fmla="*/ 181 w 221"/>
                          <a:gd name="T55" fmla="*/ 0 h 188"/>
                          <a:gd name="T56" fmla="*/ 162 w 221"/>
                          <a:gd name="T57" fmla="*/ 0 h 188"/>
                          <a:gd name="T58" fmla="*/ 157 w 221"/>
                          <a:gd name="T59" fmla="*/ 7 h 188"/>
                          <a:gd name="T60" fmla="*/ 143 w 221"/>
                          <a:gd name="T61" fmla="*/ 13 h 188"/>
                          <a:gd name="T62" fmla="*/ 131 w 221"/>
                          <a:gd name="T63" fmla="*/ 23 h 188"/>
                          <a:gd name="T64" fmla="*/ 124 w 221"/>
                          <a:gd name="T65" fmla="*/ 33 h 188"/>
                          <a:gd name="T66" fmla="*/ 102 w 221"/>
                          <a:gd name="T67" fmla="*/ 41 h 188"/>
                          <a:gd name="T68" fmla="*/ 99 w 221"/>
                          <a:gd name="T69" fmla="*/ 50 h 188"/>
                          <a:gd name="T70" fmla="*/ 91 w 221"/>
                          <a:gd name="T71" fmla="*/ 55 h 188"/>
                          <a:gd name="T72" fmla="*/ 81 w 221"/>
                          <a:gd name="T73" fmla="*/ 66 h 188"/>
                          <a:gd name="T74" fmla="*/ 57 w 221"/>
                          <a:gd name="T75" fmla="*/ 68 h 188"/>
                          <a:gd name="T76" fmla="*/ 55 w 221"/>
                          <a:gd name="T77" fmla="*/ 76 h 188"/>
                          <a:gd name="T78" fmla="*/ 58 w 221"/>
                          <a:gd name="T79" fmla="*/ 123 h 188"/>
                          <a:gd name="T80" fmla="*/ 48 w 221"/>
                          <a:gd name="T81" fmla="*/ 125 h 188"/>
                          <a:gd name="T82" fmla="*/ 48 w 221"/>
                          <a:gd name="T83" fmla="*/ 133 h 188"/>
                          <a:gd name="T84" fmla="*/ 11 w 221"/>
                          <a:gd name="T85" fmla="*/ 139 h 188"/>
                          <a:gd name="T86" fmla="*/ 0 w 221"/>
                          <a:gd name="T87" fmla="*/ 146 h 188"/>
                          <a:gd name="T88" fmla="*/ 4 w 221"/>
                          <a:gd name="T89" fmla="*/ 155 h 188"/>
                          <a:gd name="T90" fmla="*/ 13 w 221"/>
                          <a:gd name="T91" fmla="*/ 160 h 188"/>
                          <a:gd name="T92" fmla="*/ 14 w 221"/>
                          <a:gd name="T93" fmla="*/ 175 h 188"/>
                          <a:gd name="T94" fmla="*/ 24 w 221"/>
                          <a:gd name="T95" fmla="*/ 176 h 188"/>
                          <a:gd name="T96" fmla="*/ 32 w 221"/>
                          <a:gd name="T97" fmla="*/ 187 h 188"/>
                          <a:gd name="T98" fmla="*/ 45 w 221"/>
                          <a:gd name="T99" fmla="*/ 186 h 188"/>
                          <a:gd name="T100" fmla="*/ 50 w 221"/>
                          <a:gd name="T101" fmla="*/ 186 h 18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</a:cxnLst>
                        <a:rect l="0" t="0" r="r" b="b"/>
                        <a:pathLst>
                          <a:path w="221" h="188">
                            <a:moveTo>
                              <a:pt x="50" y="186"/>
                            </a:moveTo>
                            <a:lnTo>
                              <a:pt x="55" y="179"/>
                            </a:lnTo>
                            <a:lnTo>
                              <a:pt x="60" y="168"/>
                            </a:lnTo>
                            <a:lnTo>
                              <a:pt x="73" y="164"/>
                            </a:lnTo>
                            <a:lnTo>
                              <a:pt x="84" y="166"/>
                            </a:lnTo>
                            <a:lnTo>
                              <a:pt x="91" y="176"/>
                            </a:lnTo>
                            <a:lnTo>
                              <a:pt x="92" y="169"/>
                            </a:lnTo>
                            <a:lnTo>
                              <a:pt x="109" y="168"/>
                            </a:lnTo>
                            <a:lnTo>
                              <a:pt x="120" y="167"/>
                            </a:lnTo>
                            <a:lnTo>
                              <a:pt x="128" y="175"/>
                            </a:lnTo>
                            <a:lnTo>
                              <a:pt x="140" y="176"/>
                            </a:lnTo>
                            <a:lnTo>
                              <a:pt x="142" y="168"/>
                            </a:lnTo>
                            <a:lnTo>
                              <a:pt x="160" y="168"/>
                            </a:lnTo>
                            <a:lnTo>
                              <a:pt x="168" y="176"/>
                            </a:lnTo>
                            <a:lnTo>
                              <a:pt x="175" y="168"/>
                            </a:lnTo>
                            <a:lnTo>
                              <a:pt x="185" y="162"/>
                            </a:lnTo>
                            <a:lnTo>
                              <a:pt x="185" y="148"/>
                            </a:lnTo>
                            <a:lnTo>
                              <a:pt x="190" y="140"/>
                            </a:lnTo>
                            <a:lnTo>
                              <a:pt x="200" y="134"/>
                            </a:lnTo>
                            <a:lnTo>
                              <a:pt x="205" y="125"/>
                            </a:lnTo>
                            <a:lnTo>
                              <a:pt x="215" y="122"/>
                            </a:lnTo>
                            <a:lnTo>
                              <a:pt x="220" y="43"/>
                            </a:lnTo>
                            <a:lnTo>
                              <a:pt x="213" y="27"/>
                            </a:lnTo>
                            <a:lnTo>
                              <a:pt x="211" y="21"/>
                            </a:lnTo>
                            <a:lnTo>
                              <a:pt x="208" y="13"/>
                            </a:lnTo>
                            <a:lnTo>
                              <a:pt x="200" y="9"/>
                            </a:lnTo>
                            <a:lnTo>
                              <a:pt x="182" y="8"/>
                            </a:lnTo>
                            <a:lnTo>
                              <a:pt x="181" y="0"/>
                            </a:lnTo>
                            <a:lnTo>
                              <a:pt x="162" y="0"/>
                            </a:lnTo>
                            <a:lnTo>
                              <a:pt x="157" y="7"/>
                            </a:lnTo>
                            <a:lnTo>
                              <a:pt x="143" y="13"/>
                            </a:lnTo>
                            <a:lnTo>
                              <a:pt x="131" y="23"/>
                            </a:lnTo>
                            <a:lnTo>
                              <a:pt x="124" y="33"/>
                            </a:lnTo>
                            <a:lnTo>
                              <a:pt x="102" y="41"/>
                            </a:lnTo>
                            <a:lnTo>
                              <a:pt x="99" y="50"/>
                            </a:lnTo>
                            <a:lnTo>
                              <a:pt x="91" y="55"/>
                            </a:lnTo>
                            <a:lnTo>
                              <a:pt x="81" y="66"/>
                            </a:lnTo>
                            <a:lnTo>
                              <a:pt x="57" y="68"/>
                            </a:lnTo>
                            <a:lnTo>
                              <a:pt x="55" y="76"/>
                            </a:lnTo>
                            <a:lnTo>
                              <a:pt x="58" y="123"/>
                            </a:lnTo>
                            <a:lnTo>
                              <a:pt x="48" y="125"/>
                            </a:lnTo>
                            <a:lnTo>
                              <a:pt x="48" y="133"/>
                            </a:lnTo>
                            <a:lnTo>
                              <a:pt x="11" y="139"/>
                            </a:lnTo>
                            <a:lnTo>
                              <a:pt x="0" y="146"/>
                            </a:lnTo>
                            <a:lnTo>
                              <a:pt x="4" y="155"/>
                            </a:lnTo>
                            <a:lnTo>
                              <a:pt x="13" y="160"/>
                            </a:lnTo>
                            <a:lnTo>
                              <a:pt x="14" y="175"/>
                            </a:lnTo>
                            <a:lnTo>
                              <a:pt x="24" y="176"/>
                            </a:lnTo>
                            <a:lnTo>
                              <a:pt x="32" y="187"/>
                            </a:lnTo>
                            <a:lnTo>
                              <a:pt x="45" y="186"/>
                            </a:lnTo>
                            <a:lnTo>
                              <a:pt x="50" y="18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2" name="Freeform 234">
                        <a:extLst>
                          <a:ext uri="{FF2B5EF4-FFF2-40B4-BE49-F238E27FC236}">
                            <a16:creationId xmlns:a16="http://schemas.microsoft.com/office/drawing/2014/main" id="{0B7D9E44-A736-027B-0F2E-FFD37AD8050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31" y="2398"/>
                        <a:ext cx="67" cy="83"/>
                      </a:xfrm>
                      <a:custGeom>
                        <a:avLst/>
                        <a:gdLst>
                          <a:gd name="T0" fmla="*/ 18 w 60"/>
                          <a:gd name="T1" fmla="*/ 72 h 73"/>
                          <a:gd name="T2" fmla="*/ 31 w 60"/>
                          <a:gd name="T3" fmla="*/ 59 h 73"/>
                          <a:gd name="T4" fmla="*/ 44 w 60"/>
                          <a:gd name="T5" fmla="*/ 49 h 73"/>
                          <a:gd name="T6" fmla="*/ 44 w 60"/>
                          <a:gd name="T7" fmla="*/ 29 h 73"/>
                          <a:gd name="T8" fmla="*/ 59 w 60"/>
                          <a:gd name="T9" fmla="*/ 15 h 73"/>
                          <a:gd name="T10" fmla="*/ 50 w 60"/>
                          <a:gd name="T11" fmla="*/ 0 h 73"/>
                          <a:gd name="T12" fmla="*/ 32 w 60"/>
                          <a:gd name="T13" fmla="*/ 14 h 73"/>
                          <a:gd name="T14" fmla="*/ 13 w 60"/>
                          <a:gd name="T15" fmla="*/ 12 h 73"/>
                          <a:gd name="T16" fmla="*/ 3 w 60"/>
                          <a:gd name="T17" fmla="*/ 3 h 73"/>
                          <a:gd name="T18" fmla="*/ 3 w 60"/>
                          <a:gd name="T19" fmla="*/ 36 h 73"/>
                          <a:gd name="T20" fmla="*/ 0 w 60"/>
                          <a:gd name="T21" fmla="*/ 54 h 73"/>
                          <a:gd name="T22" fmla="*/ 0 w 60"/>
                          <a:gd name="T23" fmla="*/ 72 h 73"/>
                          <a:gd name="T24" fmla="*/ 18 w 60"/>
                          <a:gd name="T25" fmla="*/ 72 h 7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60" h="73">
                            <a:moveTo>
                              <a:pt x="18" y="72"/>
                            </a:moveTo>
                            <a:lnTo>
                              <a:pt x="31" y="59"/>
                            </a:lnTo>
                            <a:lnTo>
                              <a:pt x="44" y="49"/>
                            </a:lnTo>
                            <a:lnTo>
                              <a:pt x="44" y="29"/>
                            </a:lnTo>
                            <a:lnTo>
                              <a:pt x="59" y="15"/>
                            </a:lnTo>
                            <a:lnTo>
                              <a:pt x="50" y="0"/>
                            </a:lnTo>
                            <a:lnTo>
                              <a:pt x="32" y="14"/>
                            </a:lnTo>
                            <a:lnTo>
                              <a:pt x="13" y="12"/>
                            </a:lnTo>
                            <a:lnTo>
                              <a:pt x="3" y="3"/>
                            </a:lnTo>
                            <a:lnTo>
                              <a:pt x="3" y="36"/>
                            </a:lnTo>
                            <a:lnTo>
                              <a:pt x="0" y="54"/>
                            </a:lnTo>
                            <a:lnTo>
                              <a:pt x="0" y="72"/>
                            </a:lnTo>
                            <a:lnTo>
                              <a:pt x="18" y="7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3" name="Freeform 235">
                        <a:extLst>
                          <a:ext uri="{FF2B5EF4-FFF2-40B4-BE49-F238E27FC236}">
                            <a16:creationId xmlns:a16="http://schemas.microsoft.com/office/drawing/2014/main" id="{3FD50ED8-3643-E519-C382-C9B02C86E48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32" y="2321"/>
                        <a:ext cx="98" cy="94"/>
                      </a:xfrm>
                      <a:custGeom>
                        <a:avLst/>
                        <a:gdLst>
                          <a:gd name="T0" fmla="*/ 0 w 87"/>
                          <a:gd name="T1" fmla="*/ 70 h 82"/>
                          <a:gd name="T2" fmla="*/ 10 w 87"/>
                          <a:gd name="T3" fmla="*/ 79 h 82"/>
                          <a:gd name="T4" fmla="*/ 30 w 87"/>
                          <a:gd name="T5" fmla="*/ 81 h 82"/>
                          <a:gd name="T6" fmla="*/ 48 w 87"/>
                          <a:gd name="T7" fmla="*/ 68 h 82"/>
                          <a:gd name="T8" fmla="*/ 64 w 87"/>
                          <a:gd name="T9" fmla="*/ 59 h 82"/>
                          <a:gd name="T10" fmla="*/ 83 w 87"/>
                          <a:gd name="T11" fmla="*/ 48 h 82"/>
                          <a:gd name="T12" fmla="*/ 85 w 87"/>
                          <a:gd name="T13" fmla="*/ 34 h 82"/>
                          <a:gd name="T14" fmla="*/ 86 w 87"/>
                          <a:gd name="T15" fmla="*/ 15 h 82"/>
                          <a:gd name="T16" fmla="*/ 81 w 87"/>
                          <a:gd name="T17" fmla="*/ 0 h 82"/>
                          <a:gd name="T18" fmla="*/ 61 w 87"/>
                          <a:gd name="T19" fmla="*/ 4 h 82"/>
                          <a:gd name="T20" fmla="*/ 45 w 87"/>
                          <a:gd name="T21" fmla="*/ 4 h 82"/>
                          <a:gd name="T22" fmla="*/ 22 w 87"/>
                          <a:gd name="T23" fmla="*/ 6 h 82"/>
                          <a:gd name="T24" fmla="*/ 9 w 87"/>
                          <a:gd name="T25" fmla="*/ 9 h 82"/>
                          <a:gd name="T26" fmla="*/ 5 w 87"/>
                          <a:gd name="T27" fmla="*/ 23 h 82"/>
                          <a:gd name="T28" fmla="*/ 9 w 87"/>
                          <a:gd name="T29" fmla="*/ 38 h 82"/>
                          <a:gd name="T30" fmla="*/ 22 w 87"/>
                          <a:gd name="T31" fmla="*/ 48 h 82"/>
                          <a:gd name="T32" fmla="*/ 15 w 87"/>
                          <a:gd name="T33" fmla="*/ 63 h 82"/>
                          <a:gd name="T34" fmla="*/ 0 w 87"/>
                          <a:gd name="T35" fmla="*/ 70 h 8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87" h="82">
                            <a:moveTo>
                              <a:pt x="0" y="70"/>
                            </a:moveTo>
                            <a:lnTo>
                              <a:pt x="10" y="79"/>
                            </a:lnTo>
                            <a:lnTo>
                              <a:pt x="30" y="81"/>
                            </a:lnTo>
                            <a:lnTo>
                              <a:pt x="48" y="68"/>
                            </a:lnTo>
                            <a:lnTo>
                              <a:pt x="64" y="59"/>
                            </a:lnTo>
                            <a:lnTo>
                              <a:pt x="83" y="48"/>
                            </a:lnTo>
                            <a:lnTo>
                              <a:pt x="85" y="34"/>
                            </a:lnTo>
                            <a:lnTo>
                              <a:pt x="86" y="15"/>
                            </a:lnTo>
                            <a:lnTo>
                              <a:pt x="81" y="0"/>
                            </a:lnTo>
                            <a:lnTo>
                              <a:pt x="61" y="4"/>
                            </a:lnTo>
                            <a:lnTo>
                              <a:pt x="45" y="4"/>
                            </a:lnTo>
                            <a:lnTo>
                              <a:pt x="22" y="6"/>
                            </a:lnTo>
                            <a:lnTo>
                              <a:pt x="9" y="9"/>
                            </a:lnTo>
                            <a:lnTo>
                              <a:pt x="5" y="23"/>
                            </a:lnTo>
                            <a:lnTo>
                              <a:pt x="9" y="38"/>
                            </a:lnTo>
                            <a:lnTo>
                              <a:pt x="22" y="48"/>
                            </a:lnTo>
                            <a:lnTo>
                              <a:pt x="15" y="63"/>
                            </a:lnTo>
                            <a:lnTo>
                              <a:pt x="0" y="7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4" name="Freeform 236">
                        <a:extLst>
                          <a:ext uri="{FF2B5EF4-FFF2-40B4-BE49-F238E27FC236}">
                            <a16:creationId xmlns:a16="http://schemas.microsoft.com/office/drawing/2014/main" id="{AB5C415A-7688-BB52-4B55-DE46CECE267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35" y="2294"/>
                        <a:ext cx="215" cy="193"/>
                      </a:xfrm>
                      <a:custGeom>
                        <a:avLst/>
                        <a:gdLst>
                          <a:gd name="T0" fmla="*/ 191 w 192"/>
                          <a:gd name="T1" fmla="*/ 29 h 173"/>
                          <a:gd name="T2" fmla="*/ 160 w 192"/>
                          <a:gd name="T3" fmla="*/ 27 h 173"/>
                          <a:gd name="T4" fmla="*/ 145 w 192"/>
                          <a:gd name="T5" fmla="*/ 20 h 173"/>
                          <a:gd name="T6" fmla="*/ 138 w 192"/>
                          <a:gd name="T7" fmla="*/ 2 h 173"/>
                          <a:gd name="T8" fmla="*/ 130 w 192"/>
                          <a:gd name="T9" fmla="*/ 0 h 173"/>
                          <a:gd name="T10" fmla="*/ 124 w 192"/>
                          <a:gd name="T11" fmla="*/ 13 h 173"/>
                          <a:gd name="T12" fmla="*/ 102 w 192"/>
                          <a:gd name="T13" fmla="*/ 18 h 173"/>
                          <a:gd name="T14" fmla="*/ 93 w 192"/>
                          <a:gd name="T15" fmla="*/ 23 h 173"/>
                          <a:gd name="T16" fmla="*/ 81 w 192"/>
                          <a:gd name="T17" fmla="*/ 18 h 173"/>
                          <a:gd name="T18" fmla="*/ 62 w 192"/>
                          <a:gd name="T19" fmla="*/ 17 h 173"/>
                          <a:gd name="T20" fmla="*/ 54 w 192"/>
                          <a:gd name="T21" fmla="*/ 23 h 173"/>
                          <a:gd name="T22" fmla="*/ 43 w 192"/>
                          <a:gd name="T23" fmla="*/ 25 h 173"/>
                          <a:gd name="T24" fmla="*/ 40 w 192"/>
                          <a:gd name="T25" fmla="*/ 32 h 173"/>
                          <a:gd name="T26" fmla="*/ 30 w 192"/>
                          <a:gd name="T27" fmla="*/ 38 h 173"/>
                          <a:gd name="T28" fmla="*/ 28 w 192"/>
                          <a:gd name="T29" fmla="*/ 51 h 173"/>
                          <a:gd name="T30" fmla="*/ 13 w 192"/>
                          <a:gd name="T31" fmla="*/ 54 h 173"/>
                          <a:gd name="T32" fmla="*/ 0 w 192"/>
                          <a:gd name="T33" fmla="*/ 66 h 173"/>
                          <a:gd name="T34" fmla="*/ 3 w 192"/>
                          <a:gd name="T35" fmla="*/ 88 h 173"/>
                          <a:gd name="T36" fmla="*/ 0 w 192"/>
                          <a:gd name="T37" fmla="*/ 123 h 173"/>
                          <a:gd name="T38" fmla="*/ 17 w 192"/>
                          <a:gd name="T39" fmla="*/ 123 h 173"/>
                          <a:gd name="T40" fmla="*/ 22 w 192"/>
                          <a:gd name="T41" fmla="*/ 140 h 173"/>
                          <a:gd name="T42" fmla="*/ 14 w 192"/>
                          <a:gd name="T43" fmla="*/ 151 h 173"/>
                          <a:gd name="T44" fmla="*/ 14 w 192"/>
                          <a:gd name="T45" fmla="*/ 165 h 173"/>
                          <a:gd name="T46" fmla="*/ 30 w 192"/>
                          <a:gd name="T47" fmla="*/ 172 h 173"/>
                          <a:gd name="T48" fmla="*/ 36 w 192"/>
                          <a:gd name="T49" fmla="*/ 160 h 173"/>
                          <a:gd name="T50" fmla="*/ 77 w 192"/>
                          <a:gd name="T51" fmla="*/ 156 h 173"/>
                          <a:gd name="T52" fmla="*/ 83 w 192"/>
                          <a:gd name="T53" fmla="*/ 140 h 173"/>
                          <a:gd name="T54" fmla="*/ 95 w 192"/>
                          <a:gd name="T55" fmla="*/ 132 h 173"/>
                          <a:gd name="T56" fmla="*/ 111 w 192"/>
                          <a:gd name="T57" fmla="*/ 122 h 173"/>
                          <a:gd name="T58" fmla="*/ 124 w 192"/>
                          <a:gd name="T59" fmla="*/ 121 h 173"/>
                          <a:gd name="T60" fmla="*/ 127 w 192"/>
                          <a:gd name="T61" fmla="*/ 103 h 173"/>
                          <a:gd name="T62" fmla="*/ 138 w 192"/>
                          <a:gd name="T63" fmla="*/ 97 h 173"/>
                          <a:gd name="T64" fmla="*/ 143 w 192"/>
                          <a:gd name="T65" fmla="*/ 82 h 173"/>
                          <a:gd name="T66" fmla="*/ 149 w 192"/>
                          <a:gd name="T67" fmla="*/ 64 h 173"/>
                          <a:gd name="T68" fmla="*/ 153 w 192"/>
                          <a:gd name="T69" fmla="*/ 48 h 173"/>
                          <a:gd name="T70" fmla="*/ 166 w 192"/>
                          <a:gd name="T71" fmla="*/ 43 h 173"/>
                          <a:gd name="T72" fmla="*/ 176 w 192"/>
                          <a:gd name="T73" fmla="*/ 45 h 173"/>
                          <a:gd name="T74" fmla="*/ 188 w 192"/>
                          <a:gd name="T75" fmla="*/ 52 h 173"/>
                          <a:gd name="T76" fmla="*/ 191 w 192"/>
                          <a:gd name="T77" fmla="*/ 29 h 17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</a:cxnLst>
                        <a:rect l="0" t="0" r="r" b="b"/>
                        <a:pathLst>
                          <a:path w="192" h="173">
                            <a:moveTo>
                              <a:pt x="191" y="29"/>
                            </a:moveTo>
                            <a:lnTo>
                              <a:pt x="160" y="27"/>
                            </a:lnTo>
                            <a:lnTo>
                              <a:pt x="145" y="20"/>
                            </a:lnTo>
                            <a:lnTo>
                              <a:pt x="138" y="2"/>
                            </a:lnTo>
                            <a:lnTo>
                              <a:pt x="130" y="0"/>
                            </a:lnTo>
                            <a:lnTo>
                              <a:pt x="124" y="13"/>
                            </a:lnTo>
                            <a:lnTo>
                              <a:pt x="102" y="18"/>
                            </a:lnTo>
                            <a:lnTo>
                              <a:pt x="93" y="23"/>
                            </a:lnTo>
                            <a:lnTo>
                              <a:pt x="81" y="18"/>
                            </a:lnTo>
                            <a:lnTo>
                              <a:pt x="62" y="17"/>
                            </a:lnTo>
                            <a:lnTo>
                              <a:pt x="54" y="23"/>
                            </a:lnTo>
                            <a:lnTo>
                              <a:pt x="43" y="25"/>
                            </a:lnTo>
                            <a:lnTo>
                              <a:pt x="40" y="32"/>
                            </a:lnTo>
                            <a:lnTo>
                              <a:pt x="30" y="38"/>
                            </a:lnTo>
                            <a:lnTo>
                              <a:pt x="28" y="51"/>
                            </a:lnTo>
                            <a:lnTo>
                              <a:pt x="13" y="54"/>
                            </a:lnTo>
                            <a:lnTo>
                              <a:pt x="0" y="66"/>
                            </a:lnTo>
                            <a:lnTo>
                              <a:pt x="3" y="88"/>
                            </a:lnTo>
                            <a:lnTo>
                              <a:pt x="0" y="123"/>
                            </a:lnTo>
                            <a:lnTo>
                              <a:pt x="17" y="123"/>
                            </a:lnTo>
                            <a:lnTo>
                              <a:pt x="22" y="140"/>
                            </a:lnTo>
                            <a:lnTo>
                              <a:pt x="14" y="151"/>
                            </a:lnTo>
                            <a:lnTo>
                              <a:pt x="14" y="165"/>
                            </a:lnTo>
                            <a:lnTo>
                              <a:pt x="30" y="172"/>
                            </a:lnTo>
                            <a:lnTo>
                              <a:pt x="36" y="160"/>
                            </a:lnTo>
                            <a:lnTo>
                              <a:pt x="77" y="156"/>
                            </a:lnTo>
                            <a:lnTo>
                              <a:pt x="83" y="140"/>
                            </a:lnTo>
                            <a:lnTo>
                              <a:pt x="95" y="132"/>
                            </a:lnTo>
                            <a:lnTo>
                              <a:pt x="111" y="122"/>
                            </a:lnTo>
                            <a:lnTo>
                              <a:pt x="124" y="121"/>
                            </a:lnTo>
                            <a:lnTo>
                              <a:pt x="127" y="103"/>
                            </a:lnTo>
                            <a:lnTo>
                              <a:pt x="138" y="97"/>
                            </a:lnTo>
                            <a:lnTo>
                              <a:pt x="143" y="82"/>
                            </a:lnTo>
                            <a:lnTo>
                              <a:pt x="149" y="64"/>
                            </a:lnTo>
                            <a:lnTo>
                              <a:pt x="153" y="48"/>
                            </a:lnTo>
                            <a:lnTo>
                              <a:pt x="166" y="43"/>
                            </a:lnTo>
                            <a:lnTo>
                              <a:pt x="176" y="45"/>
                            </a:lnTo>
                            <a:lnTo>
                              <a:pt x="188" y="52"/>
                            </a:lnTo>
                            <a:lnTo>
                              <a:pt x="191" y="2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5" name="Freeform 237">
                        <a:extLst>
                          <a:ext uri="{FF2B5EF4-FFF2-40B4-BE49-F238E27FC236}">
                            <a16:creationId xmlns:a16="http://schemas.microsoft.com/office/drawing/2014/main" id="{F4B7689A-F0A8-3845-9354-4DDE0C6C24C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3" y="2223"/>
                        <a:ext cx="206" cy="146"/>
                      </a:xfrm>
                      <a:custGeom>
                        <a:avLst/>
                        <a:gdLst>
                          <a:gd name="T0" fmla="*/ 181 w 184"/>
                          <a:gd name="T1" fmla="*/ 82 h 131"/>
                          <a:gd name="T2" fmla="*/ 174 w 184"/>
                          <a:gd name="T3" fmla="*/ 88 h 131"/>
                          <a:gd name="T4" fmla="*/ 163 w 184"/>
                          <a:gd name="T5" fmla="*/ 89 h 131"/>
                          <a:gd name="T6" fmla="*/ 159 w 184"/>
                          <a:gd name="T7" fmla="*/ 97 h 131"/>
                          <a:gd name="T8" fmla="*/ 149 w 184"/>
                          <a:gd name="T9" fmla="*/ 103 h 131"/>
                          <a:gd name="T10" fmla="*/ 147 w 184"/>
                          <a:gd name="T11" fmla="*/ 116 h 131"/>
                          <a:gd name="T12" fmla="*/ 132 w 184"/>
                          <a:gd name="T13" fmla="*/ 119 h 131"/>
                          <a:gd name="T14" fmla="*/ 119 w 184"/>
                          <a:gd name="T15" fmla="*/ 130 h 131"/>
                          <a:gd name="T16" fmla="*/ 124 w 184"/>
                          <a:gd name="T17" fmla="*/ 98 h 131"/>
                          <a:gd name="T18" fmla="*/ 104 w 184"/>
                          <a:gd name="T19" fmla="*/ 88 h 131"/>
                          <a:gd name="T20" fmla="*/ 81 w 184"/>
                          <a:gd name="T21" fmla="*/ 71 h 131"/>
                          <a:gd name="T22" fmla="*/ 66 w 184"/>
                          <a:gd name="T23" fmla="*/ 70 h 131"/>
                          <a:gd name="T24" fmla="*/ 40 w 184"/>
                          <a:gd name="T25" fmla="*/ 65 h 131"/>
                          <a:gd name="T26" fmla="*/ 33 w 184"/>
                          <a:gd name="T27" fmla="*/ 77 h 131"/>
                          <a:gd name="T28" fmla="*/ 19 w 184"/>
                          <a:gd name="T29" fmla="*/ 83 h 131"/>
                          <a:gd name="T30" fmla="*/ 16 w 184"/>
                          <a:gd name="T31" fmla="*/ 65 h 131"/>
                          <a:gd name="T32" fmla="*/ 14 w 184"/>
                          <a:gd name="T33" fmla="*/ 55 h 131"/>
                          <a:gd name="T34" fmla="*/ 11 w 184"/>
                          <a:gd name="T35" fmla="*/ 48 h 131"/>
                          <a:gd name="T36" fmla="*/ 9 w 184"/>
                          <a:gd name="T37" fmla="*/ 31 h 131"/>
                          <a:gd name="T38" fmla="*/ 3 w 184"/>
                          <a:gd name="T39" fmla="*/ 25 h 131"/>
                          <a:gd name="T40" fmla="*/ 7 w 184"/>
                          <a:gd name="T41" fmla="*/ 19 h 131"/>
                          <a:gd name="T42" fmla="*/ 0 w 184"/>
                          <a:gd name="T43" fmla="*/ 14 h 131"/>
                          <a:gd name="T44" fmla="*/ 1 w 184"/>
                          <a:gd name="T45" fmla="*/ 3 h 131"/>
                          <a:gd name="T46" fmla="*/ 16 w 184"/>
                          <a:gd name="T47" fmla="*/ 19 h 131"/>
                          <a:gd name="T48" fmla="*/ 24 w 184"/>
                          <a:gd name="T49" fmla="*/ 6 h 131"/>
                          <a:gd name="T50" fmla="*/ 37 w 184"/>
                          <a:gd name="T51" fmla="*/ 0 h 131"/>
                          <a:gd name="T52" fmla="*/ 49 w 184"/>
                          <a:gd name="T53" fmla="*/ 5 h 131"/>
                          <a:gd name="T54" fmla="*/ 49 w 184"/>
                          <a:gd name="T55" fmla="*/ 14 h 131"/>
                          <a:gd name="T56" fmla="*/ 63 w 184"/>
                          <a:gd name="T57" fmla="*/ 19 h 131"/>
                          <a:gd name="T58" fmla="*/ 81 w 184"/>
                          <a:gd name="T59" fmla="*/ 24 h 131"/>
                          <a:gd name="T60" fmla="*/ 83 w 184"/>
                          <a:gd name="T61" fmla="*/ 14 h 131"/>
                          <a:gd name="T62" fmla="*/ 92 w 184"/>
                          <a:gd name="T63" fmla="*/ 11 h 131"/>
                          <a:gd name="T64" fmla="*/ 102 w 184"/>
                          <a:gd name="T65" fmla="*/ 6 h 131"/>
                          <a:gd name="T66" fmla="*/ 107 w 184"/>
                          <a:gd name="T67" fmla="*/ 14 h 131"/>
                          <a:gd name="T68" fmla="*/ 114 w 184"/>
                          <a:gd name="T69" fmla="*/ 20 h 131"/>
                          <a:gd name="T70" fmla="*/ 111 w 184"/>
                          <a:gd name="T71" fmla="*/ 28 h 131"/>
                          <a:gd name="T72" fmla="*/ 122 w 184"/>
                          <a:gd name="T73" fmla="*/ 31 h 131"/>
                          <a:gd name="T74" fmla="*/ 129 w 184"/>
                          <a:gd name="T75" fmla="*/ 31 h 131"/>
                          <a:gd name="T76" fmla="*/ 137 w 184"/>
                          <a:gd name="T77" fmla="*/ 34 h 131"/>
                          <a:gd name="T78" fmla="*/ 133 w 184"/>
                          <a:gd name="T79" fmla="*/ 46 h 131"/>
                          <a:gd name="T80" fmla="*/ 167 w 184"/>
                          <a:gd name="T81" fmla="*/ 72 h 131"/>
                          <a:gd name="T82" fmla="*/ 175 w 184"/>
                          <a:gd name="T83" fmla="*/ 68 h 131"/>
                          <a:gd name="T84" fmla="*/ 183 w 184"/>
                          <a:gd name="T85" fmla="*/ 71 h 131"/>
                          <a:gd name="T86" fmla="*/ 181 w 184"/>
                          <a:gd name="T87" fmla="*/ 82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</a:cxnLst>
                        <a:rect l="0" t="0" r="r" b="b"/>
                        <a:pathLst>
                          <a:path w="184" h="131">
                            <a:moveTo>
                              <a:pt x="181" y="82"/>
                            </a:moveTo>
                            <a:lnTo>
                              <a:pt x="174" y="88"/>
                            </a:lnTo>
                            <a:lnTo>
                              <a:pt x="163" y="89"/>
                            </a:lnTo>
                            <a:lnTo>
                              <a:pt x="159" y="97"/>
                            </a:lnTo>
                            <a:lnTo>
                              <a:pt x="149" y="103"/>
                            </a:lnTo>
                            <a:lnTo>
                              <a:pt x="147" y="116"/>
                            </a:lnTo>
                            <a:lnTo>
                              <a:pt x="132" y="119"/>
                            </a:lnTo>
                            <a:lnTo>
                              <a:pt x="119" y="130"/>
                            </a:lnTo>
                            <a:lnTo>
                              <a:pt x="124" y="98"/>
                            </a:lnTo>
                            <a:lnTo>
                              <a:pt x="104" y="88"/>
                            </a:lnTo>
                            <a:lnTo>
                              <a:pt x="81" y="71"/>
                            </a:lnTo>
                            <a:lnTo>
                              <a:pt x="66" y="70"/>
                            </a:lnTo>
                            <a:lnTo>
                              <a:pt x="40" y="65"/>
                            </a:lnTo>
                            <a:lnTo>
                              <a:pt x="33" y="77"/>
                            </a:lnTo>
                            <a:lnTo>
                              <a:pt x="19" y="83"/>
                            </a:lnTo>
                            <a:lnTo>
                              <a:pt x="16" y="65"/>
                            </a:lnTo>
                            <a:lnTo>
                              <a:pt x="14" y="55"/>
                            </a:lnTo>
                            <a:lnTo>
                              <a:pt x="11" y="48"/>
                            </a:lnTo>
                            <a:lnTo>
                              <a:pt x="9" y="31"/>
                            </a:lnTo>
                            <a:lnTo>
                              <a:pt x="3" y="25"/>
                            </a:lnTo>
                            <a:lnTo>
                              <a:pt x="7" y="19"/>
                            </a:lnTo>
                            <a:lnTo>
                              <a:pt x="0" y="14"/>
                            </a:lnTo>
                            <a:lnTo>
                              <a:pt x="1" y="3"/>
                            </a:lnTo>
                            <a:lnTo>
                              <a:pt x="16" y="19"/>
                            </a:lnTo>
                            <a:lnTo>
                              <a:pt x="24" y="6"/>
                            </a:lnTo>
                            <a:lnTo>
                              <a:pt x="37" y="0"/>
                            </a:lnTo>
                            <a:lnTo>
                              <a:pt x="49" y="5"/>
                            </a:lnTo>
                            <a:lnTo>
                              <a:pt x="49" y="14"/>
                            </a:lnTo>
                            <a:lnTo>
                              <a:pt x="63" y="19"/>
                            </a:lnTo>
                            <a:lnTo>
                              <a:pt x="81" y="24"/>
                            </a:lnTo>
                            <a:lnTo>
                              <a:pt x="83" y="14"/>
                            </a:lnTo>
                            <a:lnTo>
                              <a:pt x="92" y="11"/>
                            </a:lnTo>
                            <a:lnTo>
                              <a:pt x="102" y="6"/>
                            </a:lnTo>
                            <a:lnTo>
                              <a:pt x="107" y="14"/>
                            </a:lnTo>
                            <a:lnTo>
                              <a:pt x="114" y="20"/>
                            </a:lnTo>
                            <a:lnTo>
                              <a:pt x="111" y="28"/>
                            </a:lnTo>
                            <a:lnTo>
                              <a:pt x="122" y="31"/>
                            </a:lnTo>
                            <a:lnTo>
                              <a:pt x="129" y="31"/>
                            </a:lnTo>
                            <a:lnTo>
                              <a:pt x="137" y="34"/>
                            </a:lnTo>
                            <a:lnTo>
                              <a:pt x="133" y="46"/>
                            </a:lnTo>
                            <a:lnTo>
                              <a:pt x="167" y="72"/>
                            </a:lnTo>
                            <a:lnTo>
                              <a:pt x="175" y="68"/>
                            </a:lnTo>
                            <a:lnTo>
                              <a:pt x="183" y="71"/>
                            </a:lnTo>
                            <a:lnTo>
                              <a:pt x="181" y="8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6" name="Freeform 238">
                        <a:extLst>
                          <a:ext uri="{FF2B5EF4-FFF2-40B4-BE49-F238E27FC236}">
                            <a16:creationId xmlns:a16="http://schemas.microsoft.com/office/drawing/2014/main" id="{6939F087-9B42-FC3F-5F3C-7EDE8B5F930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39" y="2242"/>
                        <a:ext cx="130" cy="85"/>
                      </a:xfrm>
                      <a:custGeom>
                        <a:avLst/>
                        <a:gdLst>
                          <a:gd name="T0" fmla="*/ 35 w 117"/>
                          <a:gd name="T1" fmla="*/ 9 h 76"/>
                          <a:gd name="T2" fmla="*/ 27 w 117"/>
                          <a:gd name="T3" fmla="*/ 25 h 76"/>
                          <a:gd name="T4" fmla="*/ 15 w 117"/>
                          <a:gd name="T5" fmla="*/ 40 h 76"/>
                          <a:gd name="T6" fmla="*/ 0 w 117"/>
                          <a:gd name="T7" fmla="*/ 69 h 76"/>
                          <a:gd name="T8" fmla="*/ 9 w 117"/>
                          <a:gd name="T9" fmla="*/ 64 h 76"/>
                          <a:gd name="T10" fmla="*/ 31 w 117"/>
                          <a:gd name="T11" fmla="*/ 59 h 76"/>
                          <a:gd name="T12" fmla="*/ 37 w 117"/>
                          <a:gd name="T13" fmla="*/ 46 h 76"/>
                          <a:gd name="T14" fmla="*/ 45 w 117"/>
                          <a:gd name="T15" fmla="*/ 48 h 76"/>
                          <a:gd name="T16" fmla="*/ 52 w 117"/>
                          <a:gd name="T17" fmla="*/ 67 h 76"/>
                          <a:gd name="T18" fmla="*/ 68 w 117"/>
                          <a:gd name="T19" fmla="*/ 73 h 76"/>
                          <a:gd name="T20" fmla="*/ 98 w 117"/>
                          <a:gd name="T21" fmla="*/ 75 h 76"/>
                          <a:gd name="T22" fmla="*/ 98 w 117"/>
                          <a:gd name="T23" fmla="*/ 62 h 76"/>
                          <a:gd name="T24" fmla="*/ 97 w 117"/>
                          <a:gd name="T25" fmla="*/ 64 h 76"/>
                          <a:gd name="T26" fmla="*/ 81 w 117"/>
                          <a:gd name="T27" fmla="*/ 53 h 76"/>
                          <a:gd name="T28" fmla="*/ 83 w 117"/>
                          <a:gd name="T29" fmla="*/ 31 h 76"/>
                          <a:gd name="T30" fmla="*/ 95 w 117"/>
                          <a:gd name="T31" fmla="*/ 23 h 76"/>
                          <a:gd name="T32" fmla="*/ 116 w 117"/>
                          <a:gd name="T33" fmla="*/ 36 h 76"/>
                          <a:gd name="T34" fmla="*/ 102 w 117"/>
                          <a:gd name="T35" fmla="*/ 0 h 76"/>
                          <a:gd name="T36" fmla="*/ 86 w 117"/>
                          <a:gd name="T37" fmla="*/ 13 h 76"/>
                          <a:gd name="T38" fmla="*/ 71 w 117"/>
                          <a:gd name="T39" fmla="*/ 14 h 76"/>
                          <a:gd name="T40" fmla="*/ 35 w 117"/>
                          <a:gd name="T41" fmla="*/ 9 h 7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17" h="76">
                            <a:moveTo>
                              <a:pt x="35" y="9"/>
                            </a:moveTo>
                            <a:lnTo>
                              <a:pt x="27" y="25"/>
                            </a:lnTo>
                            <a:lnTo>
                              <a:pt x="15" y="40"/>
                            </a:lnTo>
                            <a:lnTo>
                              <a:pt x="0" y="69"/>
                            </a:lnTo>
                            <a:lnTo>
                              <a:pt x="9" y="64"/>
                            </a:lnTo>
                            <a:lnTo>
                              <a:pt x="31" y="59"/>
                            </a:lnTo>
                            <a:lnTo>
                              <a:pt x="37" y="46"/>
                            </a:lnTo>
                            <a:lnTo>
                              <a:pt x="45" y="48"/>
                            </a:lnTo>
                            <a:lnTo>
                              <a:pt x="52" y="67"/>
                            </a:lnTo>
                            <a:lnTo>
                              <a:pt x="68" y="73"/>
                            </a:lnTo>
                            <a:lnTo>
                              <a:pt x="98" y="75"/>
                            </a:lnTo>
                            <a:lnTo>
                              <a:pt x="98" y="62"/>
                            </a:lnTo>
                            <a:lnTo>
                              <a:pt x="97" y="64"/>
                            </a:lnTo>
                            <a:lnTo>
                              <a:pt x="81" y="53"/>
                            </a:lnTo>
                            <a:lnTo>
                              <a:pt x="83" y="31"/>
                            </a:lnTo>
                            <a:lnTo>
                              <a:pt x="95" y="23"/>
                            </a:lnTo>
                            <a:lnTo>
                              <a:pt x="116" y="36"/>
                            </a:lnTo>
                            <a:lnTo>
                              <a:pt x="102" y="0"/>
                            </a:lnTo>
                            <a:lnTo>
                              <a:pt x="86" y="13"/>
                            </a:lnTo>
                            <a:lnTo>
                              <a:pt x="71" y="14"/>
                            </a:lnTo>
                            <a:lnTo>
                              <a:pt x="35" y="9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7" name="Freeform 239">
                        <a:extLst>
                          <a:ext uri="{FF2B5EF4-FFF2-40B4-BE49-F238E27FC236}">
                            <a16:creationId xmlns:a16="http://schemas.microsoft.com/office/drawing/2014/main" id="{4FDB55B5-C3CF-5787-CBE1-CA42EE04406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79" y="2186"/>
                        <a:ext cx="85" cy="97"/>
                      </a:xfrm>
                      <a:custGeom>
                        <a:avLst/>
                        <a:gdLst>
                          <a:gd name="T0" fmla="*/ 0 w 76"/>
                          <a:gd name="T1" fmla="*/ 8 h 87"/>
                          <a:gd name="T2" fmla="*/ 5 w 76"/>
                          <a:gd name="T3" fmla="*/ 29 h 87"/>
                          <a:gd name="T4" fmla="*/ 16 w 76"/>
                          <a:gd name="T5" fmla="*/ 51 h 87"/>
                          <a:gd name="T6" fmla="*/ 29 w 76"/>
                          <a:gd name="T7" fmla="*/ 77 h 87"/>
                          <a:gd name="T8" fmla="*/ 18 w 76"/>
                          <a:gd name="T9" fmla="*/ 84 h 87"/>
                          <a:gd name="T10" fmla="*/ 37 w 76"/>
                          <a:gd name="T11" fmla="*/ 84 h 87"/>
                          <a:gd name="T12" fmla="*/ 40 w 76"/>
                          <a:gd name="T13" fmla="*/ 73 h 87"/>
                          <a:gd name="T14" fmla="*/ 49 w 76"/>
                          <a:gd name="T15" fmla="*/ 67 h 87"/>
                          <a:gd name="T16" fmla="*/ 55 w 76"/>
                          <a:gd name="T17" fmla="*/ 86 h 87"/>
                          <a:gd name="T18" fmla="*/ 62 w 76"/>
                          <a:gd name="T19" fmla="*/ 79 h 87"/>
                          <a:gd name="T20" fmla="*/ 66 w 76"/>
                          <a:gd name="T21" fmla="*/ 65 h 87"/>
                          <a:gd name="T22" fmla="*/ 75 w 76"/>
                          <a:gd name="T23" fmla="*/ 62 h 87"/>
                          <a:gd name="T24" fmla="*/ 73 w 76"/>
                          <a:gd name="T25" fmla="*/ 52 h 87"/>
                          <a:gd name="T26" fmla="*/ 58 w 76"/>
                          <a:gd name="T27" fmla="*/ 43 h 87"/>
                          <a:gd name="T28" fmla="*/ 44 w 76"/>
                          <a:gd name="T29" fmla="*/ 28 h 87"/>
                          <a:gd name="T30" fmla="*/ 29 w 76"/>
                          <a:gd name="T31" fmla="*/ 0 h 87"/>
                          <a:gd name="T32" fmla="*/ 0 w 76"/>
                          <a:gd name="T33" fmla="*/ 8 h 8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76" h="87">
                            <a:moveTo>
                              <a:pt x="0" y="8"/>
                            </a:moveTo>
                            <a:lnTo>
                              <a:pt x="5" y="29"/>
                            </a:lnTo>
                            <a:lnTo>
                              <a:pt x="16" y="51"/>
                            </a:lnTo>
                            <a:lnTo>
                              <a:pt x="29" y="77"/>
                            </a:lnTo>
                            <a:lnTo>
                              <a:pt x="18" y="84"/>
                            </a:lnTo>
                            <a:lnTo>
                              <a:pt x="37" y="84"/>
                            </a:lnTo>
                            <a:lnTo>
                              <a:pt x="40" y="73"/>
                            </a:lnTo>
                            <a:lnTo>
                              <a:pt x="49" y="67"/>
                            </a:lnTo>
                            <a:lnTo>
                              <a:pt x="55" y="86"/>
                            </a:lnTo>
                            <a:lnTo>
                              <a:pt x="62" y="79"/>
                            </a:lnTo>
                            <a:lnTo>
                              <a:pt x="66" y="65"/>
                            </a:lnTo>
                            <a:lnTo>
                              <a:pt x="75" y="62"/>
                            </a:lnTo>
                            <a:lnTo>
                              <a:pt x="73" y="52"/>
                            </a:lnTo>
                            <a:lnTo>
                              <a:pt x="58" y="43"/>
                            </a:lnTo>
                            <a:lnTo>
                              <a:pt x="44" y="28"/>
                            </a:lnTo>
                            <a:lnTo>
                              <a:pt x="29" y="0"/>
                            </a:lnTo>
                            <a:lnTo>
                              <a:pt x="0" y="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8" name="Freeform 240">
                        <a:extLst>
                          <a:ext uri="{FF2B5EF4-FFF2-40B4-BE49-F238E27FC236}">
                            <a16:creationId xmlns:a16="http://schemas.microsoft.com/office/drawing/2014/main" id="{128412F6-7A06-986E-F5A3-C976653CDE5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26" y="2075"/>
                        <a:ext cx="101" cy="56"/>
                      </a:xfrm>
                      <a:custGeom>
                        <a:avLst/>
                        <a:gdLst>
                          <a:gd name="T0" fmla="*/ 88 w 89"/>
                          <a:gd name="T1" fmla="*/ 13 h 50"/>
                          <a:gd name="T2" fmla="*/ 76 w 89"/>
                          <a:gd name="T3" fmla="*/ 3 h 50"/>
                          <a:gd name="T4" fmla="*/ 69 w 89"/>
                          <a:gd name="T5" fmla="*/ 0 h 50"/>
                          <a:gd name="T6" fmla="*/ 46 w 89"/>
                          <a:gd name="T7" fmla="*/ 5 h 50"/>
                          <a:gd name="T8" fmla="*/ 30 w 89"/>
                          <a:gd name="T9" fmla="*/ 5 h 50"/>
                          <a:gd name="T10" fmla="*/ 9 w 89"/>
                          <a:gd name="T11" fmla="*/ 2 h 50"/>
                          <a:gd name="T12" fmla="*/ 11 w 89"/>
                          <a:gd name="T13" fmla="*/ 16 h 50"/>
                          <a:gd name="T14" fmla="*/ 5 w 89"/>
                          <a:gd name="T15" fmla="*/ 25 h 50"/>
                          <a:gd name="T16" fmla="*/ 5 w 89"/>
                          <a:gd name="T17" fmla="*/ 29 h 50"/>
                          <a:gd name="T18" fmla="*/ 0 w 89"/>
                          <a:gd name="T19" fmla="*/ 35 h 50"/>
                          <a:gd name="T20" fmla="*/ 6 w 89"/>
                          <a:gd name="T21" fmla="*/ 37 h 50"/>
                          <a:gd name="T22" fmla="*/ 21 w 89"/>
                          <a:gd name="T23" fmla="*/ 46 h 50"/>
                          <a:gd name="T24" fmla="*/ 38 w 89"/>
                          <a:gd name="T25" fmla="*/ 49 h 50"/>
                          <a:gd name="T26" fmla="*/ 47 w 89"/>
                          <a:gd name="T27" fmla="*/ 41 h 50"/>
                          <a:gd name="T28" fmla="*/ 58 w 89"/>
                          <a:gd name="T29" fmla="*/ 42 h 50"/>
                          <a:gd name="T30" fmla="*/ 71 w 89"/>
                          <a:gd name="T31" fmla="*/ 38 h 50"/>
                          <a:gd name="T32" fmla="*/ 82 w 89"/>
                          <a:gd name="T33" fmla="*/ 22 h 50"/>
                          <a:gd name="T34" fmla="*/ 88 w 89"/>
                          <a:gd name="T35" fmla="*/ 13 h 5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89" h="50">
                            <a:moveTo>
                              <a:pt x="88" y="13"/>
                            </a:moveTo>
                            <a:lnTo>
                              <a:pt x="76" y="3"/>
                            </a:lnTo>
                            <a:lnTo>
                              <a:pt x="69" y="0"/>
                            </a:lnTo>
                            <a:lnTo>
                              <a:pt x="46" y="5"/>
                            </a:lnTo>
                            <a:lnTo>
                              <a:pt x="30" y="5"/>
                            </a:lnTo>
                            <a:lnTo>
                              <a:pt x="9" y="2"/>
                            </a:lnTo>
                            <a:lnTo>
                              <a:pt x="11" y="16"/>
                            </a:lnTo>
                            <a:lnTo>
                              <a:pt x="5" y="25"/>
                            </a:lnTo>
                            <a:lnTo>
                              <a:pt x="5" y="29"/>
                            </a:lnTo>
                            <a:lnTo>
                              <a:pt x="0" y="35"/>
                            </a:lnTo>
                            <a:lnTo>
                              <a:pt x="6" y="37"/>
                            </a:lnTo>
                            <a:lnTo>
                              <a:pt x="21" y="46"/>
                            </a:lnTo>
                            <a:lnTo>
                              <a:pt x="38" y="49"/>
                            </a:lnTo>
                            <a:lnTo>
                              <a:pt x="47" y="41"/>
                            </a:lnTo>
                            <a:lnTo>
                              <a:pt x="58" y="42"/>
                            </a:lnTo>
                            <a:lnTo>
                              <a:pt x="71" y="38"/>
                            </a:lnTo>
                            <a:lnTo>
                              <a:pt x="82" y="22"/>
                            </a:lnTo>
                            <a:lnTo>
                              <a:pt x="88" y="1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29" name="Freeform 241">
                        <a:extLst>
                          <a:ext uri="{FF2B5EF4-FFF2-40B4-BE49-F238E27FC236}">
                            <a16:creationId xmlns:a16="http://schemas.microsoft.com/office/drawing/2014/main" id="{A6BB2CB2-B7CB-4168-F468-5BF97A29D3D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1" y="2007"/>
                        <a:ext cx="53" cy="43"/>
                      </a:xfrm>
                      <a:custGeom>
                        <a:avLst/>
                        <a:gdLst>
                          <a:gd name="T0" fmla="*/ 2 w 47"/>
                          <a:gd name="T1" fmla="*/ 3 h 38"/>
                          <a:gd name="T2" fmla="*/ 0 w 47"/>
                          <a:gd name="T3" fmla="*/ 11 h 38"/>
                          <a:gd name="T4" fmla="*/ 12 w 47"/>
                          <a:gd name="T5" fmla="*/ 18 h 38"/>
                          <a:gd name="T6" fmla="*/ 18 w 47"/>
                          <a:gd name="T7" fmla="*/ 31 h 38"/>
                          <a:gd name="T8" fmla="*/ 35 w 47"/>
                          <a:gd name="T9" fmla="*/ 37 h 38"/>
                          <a:gd name="T10" fmla="*/ 37 w 47"/>
                          <a:gd name="T11" fmla="*/ 29 h 38"/>
                          <a:gd name="T12" fmla="*/ 46 w 47"/>
                          <a:gd name="T13" fmla="*/ 19 h 38"/>
                          <a:gd name="T14" fmla="*/ 37 w 47"/>
                          <a:gd name="T15" fmla="*/ 15 h 38"/>
                          <a:gd name="T16" fmla="*/ 34 w 47"/>
                          <a:gd name="T17" fmla="*/ 2 h 38"/>
                          <a:gd name="T18" fmla="*/ 25 w 47"/>
                          <a:gd name="T19" fmla="*/ 0 h 38"/>
                          <a:gd name="T20" fmla="*/ 17 w 47"/>
                          <a:gd name="T21" fmla="*/ 3 h 38"/>
                          <a:gd name="T22" fmla="*/ 2 w 47"/>
                          <a:gd name="T23" fmla="*/ 3 h 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47" h="38">
                            <a:moveTo>
                              <a:pt x="2" y="3"/>
                            </a:moveTo>
                            <a:lnTo>
                              <a:pt x="0" y="11"/>
                            </a:lnTo>
                            <a:lnTo>
                              <a:pt x="12" y="18"/>
                            </a:lnTo>
                            <a:lnTo>
                              <a:pt x="18" y="31"/>
                            </a:lnTo>
                            <a:lnTo>
                              <a:pt x="35" y="37"/>
                            </a:lnTo>
                            <a:lnTo>
                              <a:pt x="37" y="29"/>
                            </a:lnTo>
                            <a:lnTo>
                              <a:pt x="46" y="19"/>
                            </a:lnTo>
                            <a:lnTo>
                              <a:pt x="37" y="15"/>
                            </a:lnTo>
                            <a:lnTo>
                              <a:pt x="34" y="2"/>
                            </a:lnTo>
                            <a:lnTo>
                              <a:pt x="25" y="0"/>
                            </a:lnTo>
                            <a:lnTo>
                              <a:pt x="17" y="3"/>
                            </a:lnTo>
                            <a:lnTo>
                              <a:pt x="2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0" name="Freeform 242">
                        <a:extLst>
                          <a:ext uri="{FF2B5EF4-FFF2-40B4-BE49-F238E27FC236}">
                            <a16:creationId xmlns:a16="http://schemas.microsoft.com/office/drawing/2014/main" id="{D631889E-E190-2C31-A4FF-9380A748B58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7" y="1866"/>
                        <a:ext cx="44" cy="70"/>
                      </a:xfrm>
                      <a:custGeom>
                        <a:avLst/>
                        <a:gdLst>
                          <a:gd name="T0" fmla="*/ 30 w 39"/>
                          <a:gd name="T1" fmla="*/ 58 h 63"/>
                          <a:gd name="T2" fmla="*/ 14 w 39"/>
                          <a:gd name="T3" fmla="*/ 62 h 63"/>
                          <a:gd name="T4" fmla="*/ 8 w 39"/>
                          <a:gd name="T5" fmla="*/ 48 h 63"/>
                          <a:gd name="T6" fmla="*/ 0 w 39"/>
                          <a:gd name="T7" fmla="*/ 43 h 63"/>
                          <a:gd name="T8" fmla="*/ 0 w 39"/>
                          <a:gd name="T9" fmla="*/ 19 h 63"/>
                          <a:gd name="T10" fmla="*/ 18 w 39"/>
                          <a:gd name="T11" fmla="*/ 17 h 63"/>
                          <a:gd name="T12" fmla="*/ 27 w 39"/>
                          <a:gd name="T13" fmla="*/ 0 h 63"/>
                          <a:gd name="T14" fmla="*/ 38 w 39"/>
                          <a:gd name="T15" fmla="*/ 17 h 63"/>
                          <a:gd name="T16" fmla="*/ 28 w 39"/>
                          <a:gd name="T17" fmla="*/ 42 h 63"/>
                          <a:gd name="T18" fmla="*/ 30 w 39"/>
                          <a:gd name="T19" fmla="*/ 58 h 6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39" h="63">
                            <a:moveTo>
                              <a:pt x="30" y="58"/>
                            </a:moveTo>
                            <a:lnTo>
                              <a:pt x="14" y="62"/>
                            </a:lnTo>
                            <a:lnTo>
                              <a:pt x="8" y="48"/>
                            </a:lnTo>
                            <a:lnTo>
                              <a:pt x="0" y="43"/>
                            </a:lnTo>
                            <a:lnTo>
                              <a:pt x="0" y="19"/>
                            </a:lnTo>
                            <a:lnTo>
                              <a:pt x="18" y="17"/>
                            </a:lnTo>
                            <a:lnTo>
                              <a:pt x="27" y="0"/>
                            </a:lnTo>
                            <a:lnTo>
                              <a:pt x="38" y="17"/>
                            </a:lnTo>
                            <a:lnTo>
                              <a:pt x="28" y="42"/>
                            </a:lnTo>
                            <a:lnTo>
                              <a:pt x="30" y="5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1" name="Freeform 243">
                        <a:extLst>
                          <a:ext uri="{FF2B5EF4-FFF2-40B4-BE49-F238E27FC236}">
                            <a16:creationId xmlns:a16="http://schemas.microsoft.com/office/drawing/2014/main" id="{019D9DA3-9CC1-CDFB-8743-DB1D7FD6ABF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22" y="2161"/>
                        <a:ext cx="92" cy="69"/>
                      </a:xfrm>
                      <a:custGeom>
                        <a:avLst/>
                        <a:gdLst>
                          <a:gd name="T0" fmla="*/ 61 w 82"/>
                          <a:gd name="T1" fmla="*/ 53 h 62"/>
                          <a:gd name="T2" fmla="*/ 48 w 82"/>
                          <a:gd name="T3" fmla="*/ 54 h 62"/>
                          <a:gd name="T4" fmla="*/ 40 w 82"/>
                          <a:gd name="T5" fmla="*/ 54 h 62"/>
                          <a:gd name="T6" fmla="*/ 31 w 82"/>
                          <a:gd name="T7" fmla="*/ 61 h 62"/>
                          <a:gd name="T8" fmla="*/ 18 w 82"/>
                          <a:gd name="T9" fmla="*/ 57 h 62"/>
                          <a:gd name="T10" fmla="*/ 11 w 82"/>
                          <a:gd name="T11" fmla="*/ 57 h 62"/>
                          <a:gd name="T12" fmla="*/ 9 w 82"/>
                          <a:gd name="T13" fmla="*/ 36 h 62"/>
                          <a:gd name="T14" fmla="*/ 1 w 82"/>
                          <a:gd name="T15" fmla="*/ 21 h 62"/>
                          <a:gd name="T16" fmla="*/ 0 w 82"/>
                          <a:gd name="T17" fmla="*/ 13 h 62"/>
                          <a:gd name="T18" fmla="*/ 13 w 82"/>
                          <a:gd name="T19" fmla="*/ 3 h 62"/>
                          <a:gd name="T20" fmla="*/ 17 w 82"/>
                          <a:gd name="T21" fmla="*/ 6 h 62"/>
                          <a:gd name="T22" fmla="*/ 21 w 82"/>
                          <a:gd name="T23" fmla="*/ 0 h 62"/>
                          <a:gd name="T24" fmla="*/ 38 w 82"/>
                          <a:gd name="T25" fmla="*/ 6 h 62"/>
                          <a:gd name="T26" fmla="*/ 42 w 82"/>
                          <a:gd name="T27" fmla="*/ 19 h 62"/>
                          <a:gd name="T28" fmla="*/ 62 w 82"/>
                          <a:gd name="T29" fmla="*/ 16 h 62"/>
                          <a:gd name="T30" fmla="*/ 76 w 82"/>
                          <a:gd name="T31" fmla="*/ 14 h 62"/>
                          <a:gd name="T32" fmla="*/ 81 w 82"/>
                          <a:gd name="T33" fmla="*/ 26 h 62"/>
                          <a:gd name="T34" fmla="*/ 76 w 82"/>
                          <a:gd name="T35" fmla="*/ 36 h 62"/>
                          <a:gd name="T36" fmla="*/ 70 w 82"/>
                          <a:gd name="T37" fmla="*/ 43 h 62"/>
                          <a:gd name="T38" fmla="*/ 75 w 82"/>
                          <a:gd name="T39" fmla="*/ 50 h 62"/>
                          <a:gd name="T40" fmla="*/ 61 w 82"/>
                          <a:gd name="T41" fmla="*/ 53 h 6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82" h="62">
                            <a:moveTo>
                              <a:pt x="61" y="53"/>
                            </a:moveTo>
                            <a:lnTo>
                              <a:pt x="48" y="54"/>
                            </a:lnTo>
                            <a:lnTo>
                              <a:pt x="40" y="54"/>
                            </a:lnTo>
                            <a:lnTo>
                              <a:pt x="31" y="61"/>
                            </a:lnTo>
                            <a:lnTo>
                              <a:pt x="18" y="57"/>
                            </a:lnTo>
                            <a:lnTo>
                              <a:pt x="11" y="57"/>
                            </a:lnTo>
                            <a:lnTo>
                              <a:pt x="9" y="36"/>
                            </a:lnTo>
                            <a:lnTo>
                              <a:pt x="1" y="21"/>
                            </a:lnTo>
                            <a:lnTo>
                              <a:pt x="0" y="13"/>
                            </a:lnTo>
                            <a:lnTo>
                              <a:pt x="13" y="3"/>
                            </a:lnTo>
                            <a:lnTo>
                              <a:pt x="17" y="6"/>
                            </a:lnTo>
                            <a:lnTo>
                              <a:pt x="21" y="0"/>
                            </a:lnTo>
                            <a:lnTo>
                              <a:pt x="38" y="6"/>
                            </a:lnTo>
                            <a:lnTo>
                              <a:pt x="42" y="19"/>
                            </a:lnTo>
                            <a:lnTo>
                              <a:pt x="62" y="16"/>
                            </a:lnTo>
                            <a:lnTo>
                              <a:pt x="76" y="14"/>
                            </a:lnTo>
                            <a:lnTo>
                              <a:pt x="81" y="26"/>
                            </a:lnTo>
                            <a:lnTo>
                              <a:pt x="76" y="36"/>
                            </a:lnTo>
                            <a:lnTo>
                              <a:pt x="70" y="43"/>
                            </a:lnTo>
                            <a:lnTo>
                              <a:pt x="75" y="50"/>
                            </a:lnTo>
                            <a:lnTo>
                              <a:pt x="61" y="5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2" name="Freeform 244">
                        <a:extLst>
                          <a:ext uri="{FF2B5EF4-FFF2-40B4-BE49-F238E27FC236}">
                            <a16:creationId xmlns:a16="http://schemas.microsoft.com/office/drawing/2014/main" id="{6067E1A8-1B70-1AC3-7DCC-AAE3DEAE3C1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4" y="1544"/>
                        <a:ext cx="156" cy="271"/>
                      </a:xfrm>
                      <a:custGeom>
                        <a:avLst/>
                        <a:gdLst>
                          <a:gd name="T0" fmla="*/ 19 w 139"/>
                          <a:gd name="T1" fmla="*/ 101 h 242"/>
                          <a:gd name="T2" fmla="*/ 29 w 139"/>
                          <a:gd name="T3" fmla="*/ 94 h 242"/>
                          <a:gd name="T4" fmla="*/ 27 w 139"/>
                          <a:gd name="T5" fmla="*/ 63 h 242"/>
                          <a:gd name="T6" fmla="*/ 26 w 139"/>
                          <a:gd name="T7" fmla="*/ 53 h 242"/>
                          <a:gd name="T8" fmla="*/ 15 w 139"/>
                          <a:gd name="T9" fmla="*/ 43 h 242"/>
                          <a:gd name="T10" fmla="*/ 3 w 139"/>
                          <a:gd name="T11" fmla="*/ 30 h 242"/>
                          <a:gd name="T12" fmla="*/ 14 w 139"/>
                          <a:gd name="T13" fmla="*/ 33 h 242"/>
                          <a:gd name="T14" fmla="*/ 27 w 139"/>
                          <a:gd name="T15" fmla="*/ 36 h 242"/>
                          <a:gd name="T16" fmla="*/ 47 w 139"/>
                          <a:gd name="T17" fmla="*/ 33 h 242"/>
                          <a:gd name="T18" fmla="*/ 53 w 139"/>
                          <a:gd name="T19" fmla="*/ 18 h 242"/>
                          <a:gd name="T20" fmla="*/ 63 w 139"/>
                          <a:gd name="T21" fmla="*/ 7 h 242"/>
                          <a:gd name="T22" fmla="*/ 70 w 139"/>
                          <a:gd name="T23" fmla="*/ 0 h 242"/>
                          <a:gd name="T24" fmla="*/ 82 w 139"/>
                          <a:gd name="T25" fmla="*/ 2 h 242"/>
                          <a:gd name="T26" fmla="*/ 93 w 139"/>
                          <a:gd name="T27" fmla="*/ 12 h 242"/>
                          <a:gd name="T28" fmla="*/ 85 w 139"/>
                          <a:gd name="T29" fmla="*/ 36 h 242"/>
                          <a:gd name="T30" fmla="*/ 100 w 139"/>
                          <a:gd name="T31" fmla="*/ 50 h 242"/>
                          <a:gd name="T32" fmla="*/ 100 w 139"/>
                          <a:gd name="T33" fmla="*/ 65 h 242"/>
                          <a:gd name="T34" fmla="*/ 105 w 139"/>
                          <a:gd name="T35" fmla="*/ 85 h 242"/>
                          <a:gd name="T36" fmla="*/ 107 w 139"/>
                          <a:gd name="T37" fmla="*/ 109 h 242"/>
                          <a:gd name="T38" fmla="*/ 113 w 139"/>
                          <a:gd name="T39" fmla="*/ 129 h 242"/>
                          <a:gd name="T40" fmla="*/ 120 w 139"/>
                          <a:gd name="T41" fmla="*/ 151 h 242"/>
                          <a:gd name="T42" fmla="*/ 128 w 139"/>
                          <a:gd name="T43" fmla="*/ 161 h 242"/>
                          <a:gd name="T44" fmla="*/ 138 w 139"/>
                          <a:gd name="T45" fmla="*/ 169 h 242"/>
                          <a:gd name="T46" fmla="*/ 127 w 139"/>
                          <a:gd name="T47" fmla="*/ 178 h 242"/>
                          <a:gd name="T48" fmla="*/ 112 w 139"/>
                          <a:gd name="T49" fmla="*/ 194 h 242"/>
                          <a:gd name="T50" fmla="*/ 98 w 139"/>
                          <a:gd name="T51" fmla="*/ 211 h 242"/>
                          <a:gd name="T52" fmla="*/ 94 w 139"/>
                          <a:gd name="T53" fmla="*/ 225 h 242"/>
                          <a:gd name="T54" fmla="*/ 96 w 139"/>
                          <a:gd name="T55" fmla="*/ 241 h 242"/>
                          <a:gd name="T56" fmla="*/ 81 w 139"/>
                          <a:gd name="T57" fmla="*/ 219 h 242"/>
                          <a:gd name="T58" fmla="*/ 63 w 139"/>
                          <a:gd name="T59" fmla="*/ 222 h 242"/>
                          <a:gd name="T60" fmla="*/ 53 w 139"/>
                          <a:gd name="T61" fmla="*/ 231 h 242"/>
                          <a:gd name="T62" fmla="*/ 29 w 139"/>
                          <a:gd name="T63" fmla="*/ 229 h 242"/>
                          <a:gd name="T64" fmla="*/ 11 w 139"/>
                          <a:gd name="T65" fmla="*/ 217 h 242"/>
                          <a:gd name="T66" fmla="*/ 4 w 139"/>
                          <a:gd name="T67" fmla="*/ 200 h 242"/>
                          <a:gd name="T68" fmla="*/ 0 w 139"/>
                          <a:gd name="T69" fmla="*/ 185 h 242"/>
                          <a:gd name="T70" fmla="*/ 3 w 139"/>
                          <a:gd name="T71" fmla="*/ 157 h 242"/>
                          <a:gd name="T72" fmla="*/ 21 w 139"/>
                          <a:gd name="T73" fmla="*/ 150 h 242"/>
                          <a:gd name="T74" fmla="*/ 33 w 139"/>
                          <a:gd name="T75" fmla="*/ 138 h 242"/>
                          <a:gd name="T76" fmla="*/ 37 w 139"/>
                          <a:gd name="T77" fmla="*/ 121 h 242"/>
                          <a:gd name="T78" fmla="*/ 58 w 139"/>
                          <a:gd name="T79" fmla="*/ 123 h 242"/>
                          <a:gd name="T80" fmla="*/ 46 w 139"/>
                          <a:gd name="T81" fmla="*/ 102 h 242"/>
                          <a:gd name="T82" fmla="*/ 19 w 139"/>
                          <a:gd name="T83" fmla="*/ 101 h 24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</a:cxnLst>
                        <a:rect l="0" t="0" r="r" b="b"/>
                        <a:pathLst>
                          <a:path w="139" h="242">
                            <a:moveTo>
                              <a:pt x="19" y="101"/>
                            </a:moveTo>
                            <a:lnTo>
                              <a:pt x="29" y="94"/>
                            </a:lnTo>
                            <a:lnTo>
                              <a:pt x="27" y="63"/>
                            </a:lnTo>
                            <a:lnTo>
                              <a:pt x="26" y="53"/>
                            </a:lnTo>
                            <a:lnTo>
                              <a:pt x="15" y="43"/>
                            </a:lnTo>
                            <a:lnTo>
                              <a:pt x="3" y="30"/>
                            </a:lnTo>
                            <a:lnTo>
                              <a:pt x="14" y="33"/>
                            </a:lnTo>
                            <a:lnTo>
                              <a:pt x="27" y="36"/>
                            </a:lnTo>
                            <a:lnTo>
                              <a:pt x="47" y="33"/>
                            </a:lnTo>
                            <a:lnTo>
                              <a:pt x="53" y="18"/>
                            </a:lnTo>
                            <a:lnTo>
                              <a:pt x="63" y="7"/>
                            </a:lnTo>
                            <a:lnTo>
                              <a:pt x="70" y="0"/>
                            </a:lnTo>
                            <a:lnTo>
                              <a:pt x="82" y="2"/>
                            </a:lnTo>
                            <a:lnTo>
                              <a:pt x="93" y="12"/>
                            </a:lnTo>
                            <a:lnTo>
                              <a:pt x="85" y="36"/>
                            </a:lnTo>
                            <a:lnTo>
                              <a:pt x="100" y="50"/>
                            </a:lnTo>
                            <a:lnTo>
                              <a:pt x="100" y="65"/>
                            </a:lnTo>
                            <a:lnTo>
                              <a:pt x="105" y="85"/>
                            </a:lnTo>
                            <a:lnTo>
                              <a:pt x="107" y="109"/>
                            </a:lnTo>
                            <a:lnTo>
                              <a:pt x="113" y="129"/>
                            </a:lnTo>
                            <a:lnTo>
                              <a:pt x="120" y="151"/>
                            </a:lnTo>
                            <a:lnTo>
                              <a:pt x="128" y="161"/>
                            </a:lnTo>
                            <a:lnTo>
                              <a:pt x="138" y="169"/>
                            </a:lnTo>
                            <a:lnTo>
                              <a:pt x="127" y="178"/>
                            </a:lnTo>
                            <a:lnTo>
                              <a:pt x="112" y="194"/>
                            </a:lnTo>
                            <a:lnTo>
                              <a:pt x="98" y="211"/>
                            </a:lnTo>
                            <a:lnTo>
                              <a:pt x="94" y="225"/>
                            </a:lnTo>
                            <a:lnTo>
                              <a:pt x="96" y="241"/>
                            </a:lnTo>
                            <a:lnTo>
                              <a:pt x="81" y="219"/>
                            </a:lnTo>
                            <a:lnTo>
                              <a:pt x="63" y="222"/>
                            </a:lnTo>
                            <a:lnTo>
                              <a:pt x="53" y="231"/>
                            </a:lnTo>
                            <a:lnTo>
                              <a:pt x="29" y="229"/>
                            </a:lnTo>
                            <a:lnTo>
                              <a:pt x="11" y="217"/>
                            </a:lnTo>
                            <a:lnTo>
                              <a:pt x="4" y="200"/>
                            </a:lnTo>
                            <a:lnTo>
                              <a:pt x="0" y="185"/>
                            </a:lnTo>
                            <a:lnTo>
                              <a:pt x="3" y="157"/>
                            </a:lnTo>
                            <a:lnTo>
                              <a:pt x="21" y="150"/>
                            </a:lnTo>
                            <a:lnTo>
                              <a:pt x="33" y="138"/>
                            </a:lnTo>
                            <a:lnTo>
                              <a:pt x="37" y="121"/>
                            </a:lnTo>
                            <a:lnTo>
                              <a:pt x="58" y="123"/>
                            </a:lnTo>
                            <a:lnTo>
                              <a:pt x="46" y="102"/>
                            </a:lnTo>
                            <a:lnTo>
                              <a:pt x="19" y="10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3" name="Freeform 245">
                        <a:extLst>
                          <a:ext uri="{FF2B5EF4-FFF2-40B4-BE49-F238E27FC236}">
                            <a16:creationId xmlns:a16="http://schemas.microsoft.com/office/drawing/2014/main" id="{37B33FBE-4D3B-ED0A-ADC0-398F724D963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33" y="2058"/>
                        <a:ext cx="106" cy="65"/>
                      </a:xfrm>
                      <a:custGeom>
                        <a:avLst/>
                        <a:gdLst>
                          <a:gd name="T0" fmla="*/ 3 w 94"/>
                          <a:gd name="T1" fmla="*/ 43 h 57"/>
                          <a:gd name="T2" fmla="*/ 0 w 94"/>
                          <a:gd name="T3" fmla="*/ 34 h 57"/>
                          <a:gd name="T4" fmla="*/ 7 w 94"/>
                          <a:gd name="T5" fmla="*/ 35 h 57"/>
                          <a:gd name="T6" fmla="*/ 11 w 94"/>
                          <a:gd name="T7" fmla="*/ 36 h 57"/>
                          <a:gd name="T8" fmla="*/ 29 w 94"/>
                          <a:gd name="T9" fmla="*/ 28 h 57"/>
                          <a:gd name="T10" fmla="*/ 43 w 94"/>
                          <a:gd name="T11" fmla="*/ 20 h 57"/>
                          <a:gd name="T12" fmla="*/ 47 w 94"/>
                          <a:gd name="T13" fmla="*/ 15 h 57"/>
                          <a:gd name="T14" fmla="*/ 48 w 94"/>
                          <a:gd name="T15" fmla="*/ 0 h 57"/>
                          <a:gd name="T16" fmla="*/ 59 w 94"/>
                          <a:gd name="T17" fmla="*/ 10 h 57"/>
                          <a:gd name="T18" fmla="*/ 69 w 94"/>
                          <a:gd name="T19" fmla="*/ 9 h 57"/>
                          <a:gd name="T20" fmla="*/ 71 w 94"/>
                          <a:gd name="T21" fmla="*/ 1 h 57"/>
                          <a:gd name="T22" fmla="*/ 84 w 94"/>
                          <a:gd name="T23" fmla="*/ 2 h 57"/>
                          <a:gd name="T24" fmla="*/ 83 w 94"/>
                          <a:gd name="T25" fmla="*/ 12 h 57"/>
                          <a:gd name="T26" fmla="*/ 91 w 94"/>
                          <a:gd name="T27" fmla="*/ 16 h 57"/>
                          <a:gd name="T28" fmla="*/ 93 w 94"/>
                          <a:gd name="T29" fmla="*/ 31 h 57"/>
                          <a:gd name="T30" fmla="*/ 87 w 94"/>
                          <a:gd name="T31" fmla="*/ 39 h 57"/>
                          <a:gd name="T32" fmla="*/ 87 w 94"/>
                          <a:gd name="T33" fmla="*/ 43 h 57"/>
                          <a:gd name="T34" fmla="*/ 82 w 94"/>
                          <a:gd name="T35" fmla="*/ 50 h 57"/>
                          <a:gd name="T36" fmla="*/ 69 w 94"/>
                          <a:gd name="T37" fmla="*/ 56 h 57"/>
                          <a:gd name="T38" fmla="*/ 45 w 94"/>
                          <a:gd name="T39" fmla="*/ 50 h 57"/>
                          <a:gd name="T40" fmla="*/ 37 w 94"/>
                          <a:gd name="T41" fmla="*/ 41 h 57"/>
                          <a:gd name="T42" fmla="*/ 24 w 94"/>
                          <a:gd name="T43" fmla="*/ 47 h 57"/>
                          <a:gd name="T44" fmla="*/ 10 w 94"/>
                          <a:gd name="T45" fmla="*/ 47 h 57"/>
                          <a:gd name="T46" fmla="*/ 3 w 94"/>
                          <a:gd name="T47" fmla="*/ 43 h 5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</a:cxnLst>
                        <a:rect l="0" t="0" r="r" b="b"/>
                        <a:pathLst>
                          <a:path w="94" h="57">
                            <a:moveTo>
                              <a:pt x="3" y="43"/>
                            </a:moveTo>
                            <a:lnTo>
                              <a:pt x="0" y="34"/>
                            </a:lnTo>
                            <a:lnTo>
                              <a:pt x="7" y="35"/>
                            </a:lnTo>
                            <a:lnTo>
                              <a:pt x="11" y="36"/>
                            </a:lnTo>
                            <a:lnTo>
                              <a:pt x="29" y="28"/>
                            </a:lnTo>
                            <a:lnTo>
                              <a:pt x="43" y="20"/>
                            </a:lnTo>
                            <a:lnTo>
                              <a:pt x="47" y="15"/>
                            </a:lnTo>
                            <a:lnTo>
                              <a:pt x="48" y="0"/>
                            </a:lnTo>
                            <a:lnTo>
                              <a:pt x="59" y="10"/>
                            </a:lnTo>
                            <a:lnTo>
                              <a:pt x="69" y="9"/>
                            </a:lnTo>
                            <a:lnTo>
                              <a:pt x="71" y="1"/>
                            </a:lnTo>
                            <a:lnTo>
                              <a:pt x="84" y="2"/>
                            </a:lnTo>
                            <a:lnTo>
                              <a:pt x="83" y="12"/>
                            </a:lnTo>
                            <a:lnTo>
                              <a:pt x="91" y="16"/>
                            </a:lnTo>
                            <a:lnTo>
                              <a:pt x="93" y="31"/>
                            </a:lnTo>
                            <a:lnTo>
                              <a:pt x="87" y="39"/>
                            </a:lnTo>
                            <a:lnTo>
                              <a:pt x="87" y="43"/>
                            </a:lnTo>
                            <a:lnTo>
                              <a:pt x="82" y="50"/>
                            </a:lnTo>
                            <a:lnTo>
                              <a:pt x="69" y="56"/>
                            </a:lnTo>
                            <a:lnTo>
                              <a:pt x="45" y="50"/>
                            </a:lnTo>
                            <a:lnTo>
                              <a:pt x="37" y="41"/>
                            </a:lnTo>
                            <a:lnTo>
                              <a:pt x="24" y="47"/>
                            </a:lnTo>
                            <a:lnTo>
                              <a:pt x="10" y="47"/>
                            </a:lnTo>
                            <a:lnTo>
                              <a:pt x="3" y="4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4" name="Freeform 246">
                        <a:extLst>
                          <a:ext uri="{FF2B5EF4-FFF2-40B4-BE49-F238E27FC236}">
                            <a16:creationId xmlns:a16="http://schemas.microsoft.com/office/drawing/2014/main" id="{7CD9B7B8-EB5A-417B-C8C6-C67238CD914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6" y="2295"/>
                        <a:ext cx="36" cy="25"/>
                      </a:xfrm>
                      <a:custGeom>
                        <a:avLst/>
                        <a:gdLst>
                          <a:gd name="T0" fmla="*/ 28 w 32"/>
                          <a:gd name="T1" fmla="*/ 0 h 22"/>
                          <a:gd name="T2" fmla="*/ 16 w 32"/>
                          <a:gd name="T3" fmla="*/ 3 h 22"/>
                          <a:gd name="T4" fmla="*/ 0 w 32"/>
                          <a:gd name="T5" fmla="*/ 2 h 22"/>
                          <a:gd name="T6" fmla="*/ 3 w 32"/>
                          <a:gd name="T7" fmla="*/ 6 h 22"/>
                          <a:gd name="T8" fmla="*/ 6 w 32"/>
                          <a:gd name="T9" fmla="*/ 14 h 22"/>
                          <a:gd name="T10" fmla="*/ 14 w 32"/>
                          <a:gd name="T11" fmla="*/ 15 h 22"/>
                          <a:gd name="T12" fmla="*/ 31 w 32"/>
                          <a:gd name="T13" fmla="*/ 21 h 22"/>
                          <a:gd name="T14" fmla="*/ 30 w 32"/>
                          <a:gd name="T15" fmla="*/ 11 h 22"/>
                          <a:gd name="T16" fmla="*/ 28 w 32"/>
                          <a:gd name="T17" fmla="*/ 0 h 2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32" h="22">
                            <a:moveTo>
                              <a:pt x="28" y="0"/>
                            </a:moveTo>
                            <a:lnTo>
                              <a:pt x="16" y="3"/>
                            </a:lnTo>
                            <a:lnTo>
                              <a:pt x="0" y="2"/>
                            </a:lnTo>
                            <a:lnTo>
                              <a:pt x="3" y="6"/>
                            </a:lnTo>
                            <a:lnTo>
                              <a:pt x="6" y="14"/>
                            </a:lnTo>
                            <a:lnTo>
                              <a:pt x="14" y="15"/>
                            </a:lnTo>
                            <a:lnTo>
                              <a:pt x="31" y="21"/>
                            </a:lnTo>
                            <a:lnTo>
                              <a:pt x="30" y="11"/>
                            </a:lnTo>
                            <a:lnTo>
                              <a:pt x="28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5" name="Freeform 247">
                        <a:extLst>
                          <a:ext uri="{FF2B5EF4-FFF2-40B4-BE49-F238E27FC236}">
                            <a16:creationId xmlns:a16="http://schemas.microsoft.com/office/drawing/2014/main" id="{8AFD8F41-9768-25F5-DDB6-2DFA077ABD2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925"/>
                        <a:ext cx="66" cy="84"/>
                      </a:xfrm>
                      <a:custGeom>
                        <a:avLst/>
                        <a:gdLst>
                          <a:gd name="T0" fmla="*/ 31 w 60"/>
                          <a:gd name="T1" fmla="*/ 0 h 75"/>
                          <a:gd name="T2" fmla="*/ 27 w 60"/>
                          <a:gd name="T3" fmla="*/ 6 h 75"/>
                          <a:gd name="T4" fmla="*/ 27 w 60"/>
                          <a:gd name="T5" fmla="*/ 16 h 75"/>
                          <a:gd name="T6" fmla="*/ 3 w 60"/>
                          <a:gd name="T7" fmla="*/ 19 h 75"/>
                          <a:gd name="T8" fmla="*/ 0 w 60"/>
                          <a:gd name="T9" fmla="*/ 26 h 75"/>
                          <a:gd name="T10" fmla="*/ 0 w 60"/>
                          <a:gd name="T11" fmla="*/ 38 h 75"/>
                          <a:gd name="T12" fmla="*/ 8 w 60"/>
                          <a:gd name="T13" fmla="*/ 40 h 75"/>
                          <a:gd name="T14" fmla="*/ 8 w 60"/>
                          <a:gd name="T15" fmla="*/ 48 h 75"/>
                          <a:gd name="T16" fmla="*/ 0 w 60"/>
                          <a:gd name="T17" fmla="*/ 53 h 75"/>
                          <a:gd name="T18" fmla="*/ 1 w 60"/>
                          <a:gd name="T19" fmla="*/ 66 h 75"/>
                          <a:gd name="T20" fmla="*/ 1 w 60"/>
                          <a:gd name="T21" fmla="*/ 74 h 75"/>
                          <a:gd name="T22" fmla="*/ 17 w 60"/>
                          <a:gd name="T23" fmla="*/ 73 h 75"/>
                          <a:gd name="T24" fmla="*/ 32 w 60"/>
                          <a:gd name="T25" fmla="*/ 63 h 75"/>
                          <a:gd name="T26" fmla="*/ 45 w 60"/>
                          <a:gd name="T27" fmla="*/ 63 h 75"/>
                          <a:gd name="T28" fmla="*/ 56 w 60"/>
                          <a:gd name="T29" fmla="*/ 61 h 75"/>
                          <a:gd name="T30" fmla="*/ 59 w 60"/>
                          <a:gd name="T31" fmla="*/ 40 h 75"/>
                          <a:gd name="T32" fmla="*/ 53 w 60"/>
                          <a:gd name="T33" fmla="*/ 24 h 75"/>
                          <a:gd name="T34" fmla="*/ 38 w 60"/>
                          <a:gd name="T35" fmla="*/ 24 h 75"/>
                          <a:gd name="T36" fmla="*/ 34 w 60"/>
                          <a:gd name="T37" fmla="*/ 15 h 75"/>
                          <a:gd name="T38" fmla="*/ 38 w 60"/>
                          <a:gd name="T39" fmla="*/ 4 h 75"/>
                          <a:gd name="T40" fmla="*/ 31 w 60"/>
                          <a:gd name="T41" fmla="*/ 0 h 7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60" h="75">
                            <a:moveTo>
                              <a:pt x="31" y="0"/>
                            </a:moveTo>
                            <a:lnTo>
                              <a:pt x="27" y="6"/>
                            </a:lnTo>
                            <a:lnTo>
                              <a:pt x="27" y="16"/>
                            </a:lnTo>
                            <a:lnTo>
                              <a:pt x="3" y="19"/>
                            </a:lnTo>
                            <a:lnTo>
                              <a:pt x="0" y="26"/>
                            </a:lnTo>
                            <a:lnTo>
                              <a:pt x="0" y="38"/>
                            </a:lnTo>
                            <a:lnTo>
                              <a:pt x="8" y="40"/>
                            </a:lnTo>
                            <a:lnTo>
                              <a:pt x="8" y="48"/>
                            </a:lnTo>
                            <a:lnTo>
                              <a:pt x="0" y="53"/>
                            </a:lnTo>
                            <a:lnTo>
                              <a:pt x="1" y="66"/>
                            </a:lnTo>
                            <a:lnTo>
                              <a:pt x="1" y="74"/>
                            </a:lnTo>
                            <a:lnTo>
                              <a:pt x="17" y="73"/>
                            </a:lnTo>
                            <a:lnTo>
                              <a:pt x="32" y="63"/>
                            </a:lnTo>
                            <a:lnTo>
                              <a:pt x="45" y="63"/>
                            </a:lnTo>
                            <a:lnTo>
                              <a:pt x="56" y="61"/>
                            </a:lnTo>
                            <a:lnTo>
                              <a:pt x="59" y="40"/>
                            </a:lnTo>
                            <a:lnTo>
                              <a:pt x="53" y="24"/>
                            </a:lnTo>
                            <a:lnTo>
                              <a:pt x="38" y="24"/>
                            </a:lnTo>
                            <a:lnTo>
                              <a:pt x="34" y="15"/>
                            </a:lnTo>
                            <a:lnTo>
                              <a:pt x="38" y="4"/>
                            </a:lnTo>
                            <a:lnTo>
                              <a:pt x="31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6" name="Freeform 248">
                        <a:extLst>
                          <a:ext uri="{FF2B5EF4-FFF2-40B4-BE49-F238E27FC236}">
                            <a16:creationId xmlns:a16="http://schemas.microsoft.com/office/drawing/2014/main" id="{CF875E6F-D67E-6C25-EBE9-703C4CC1C92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68" y="1922"/>
                        <a:ext cx="37" cy="30"/>
                      </a:xfrm>
                      <a:custGeom>
                        <a:avLst/>
                        <a:gdLst>
                          <a:gd name="T0" fmla="*/ 19 w 32"/>
                          <a:gd name="T1" fmla="*/ 26 h 27"/>
                          <a:gd name="T2" fmla="*/ 4 w 32"/>
                          <a:gd name="T3" fmla="*/ 26 h 27"/>
                          <a:gd name="T4" fmla="*/ 0 w 32"/>
                          <a:gd name="T5" fmla="*/ 17 h 27"/>
                          <a:gd name="T6" fmla="*/ 4 w 32"/>
                          <a:gd name="T7" fmla="*/ 6 h 27"/>
                          <a:gd name="T8" fmla="*/ 12 w 32"/>
                          <a:gd name="T9" fmla="*/ 0 h 27"/>
                          <a:gd name="T10" fmla="*/ 22 w 32"/>
                          <a:gd name="T11" fmla="*/ 3 h 27"/>
                          <a:gd name="T12" fmla="*/ 28 w 32"/>
                          <a:gd name="T13" fmla="*/ 10 h 27"/>
                          <a:gd name="T14" fmla="*/ 31 w 32"/>
                          <a:gd name="T15" fmla="*/ 19 h 27"/>
                          <a:gd name="T16" fmla="*/ 19 w 32"/>
                          <a:gd name="T17" fmla="*/ 26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32" h="27">
                            <a:moveTo>
                              <a:pt x="19" y="26"/>
                            </a:moveTo>
                            <a:lnTo>
                              <a:pt x="4" y="26"/>
                            </a:lnTo>
                            <a:lnTo>
                              <a:pt x="0" y="17"/>
                            </a:lnTo>
                            <a:lnTo>
                              <a:pt x="4" y="6"/>
                            </a:lnTo>
                            <a:lnTo>
                              <a:pt x="12" y="0"/>
                            </a:lnTo>
                            <a:lnTo>
                              <a:pt x="22" y="3"/>
                            </a:lnTo>
                            <a:lnTo>
                              <a:pt x="28" y="10"/>
                            </a:lnTo>
                            <a:lnTo>
                              <a:pt x="31" y="19"/>
                            </a:lnTo>
                            <a:lnTo>
                              <a:pt x="19" y="2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7" name="Freeform 249">
                        <a:extLst>
                          <a:ext uri="{FF2B5EF4-FFF2-40B4-BE49-F238E27FC236}">
                            <a16:creationId xmlns:a16="http://schemas.microsoft.com/office/drawing/2014/main" id="{D13C7104-F029-CBB0-265B-E9FB8629575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94" y="1843"/>
                        <a:ext cx="117" cy="201"/>
                      </a:xfrm>
                      <a:custGeom>
                        <a:avLst/>
                        <a:gdLst>
                          <a:gd name="T0" fmla="*/ 16 w 104"/>
                          <a:gd name="T1" fmla="*/ 2 h 180"/>
                          <a:gd name="T2" fmla="*/ 10 w 104"/>
                          <a:gd name="T3" fmla="*/ 14 h 180"/>
                          <a:gd name="T4" fmla="*/ 0 w 104"/>
                          <a:gd name="T5" fmla="*/ 25 h 180"/>
                          <a:gd name="T6" fmla="*/ 8 w 104"/>
                          <a:gd name="T7" fmla="*/ 29 h 180"/>
                          <a:gd name="T8" fmla="*/ 10 w 104"/>
                          <a:gd name="T9" fmla="*/ 36 h 180"/>
                          <a:gd name="T10" fmla="*/ 10 w 104"/>
                          <a:gd name="T11" fmla="*/ 46 h 180"/>
                          <a:gd name="T12" fmla="*/ 2 w 104"/>
                          <a:gd name="T13" fmla="*/ 51 h 180"/>
                          <a:gd name="T14" fmla="*/ 5 w 104"/>
                          <a:gd name="T15" fmla="*/ 59 h 180"/>
                          <a:gd name="T16" fmla="*/ 14 w 104"/>
                          <a:gd name="T17" fmla="*/ 61 h 180"/>
                          <a:gd name="T18" fmla="*/ 16 w 104"/>
                          <a:gd name="T19" fmla="*/ 69 h 180"/>
                          <a:gd name="T20" fmla="*/ 13 w 104"/>
                          <a:gd name="T21" fmla="*/ 76 h 180"/>
                          <a:gd name="T22" fmla="*/ 36 w 104"/>
                          <a:gd name="T23" fmla="*/ 81 h 180"/>
                          <a:gd name="T24" fmla="*/ 41 w 104"/>
                          <a:gd name="T25" fmla="*/ 89 h 180"/>
                          <a:gd name="T26" fmla="*/ 48 w 104"/>
                          <a:gd name="T27" fmla="*/ 92 h 180"/>
                          <a:gd name="T28" fmla="*/ 46 w 104"/>
                          <a:gd name="T29" fmla="*/ 99 h 180"/>
                          <a:gd name="T30" fmla="*/ 34 w 104"/>
                          <a:gd name="T31" fmla="*/ 107 h 180"/>
                          <a:gd name="T32" fmla="*/ 24 w 104"/>
                          <a:gd name="T33" fmla="*/ 107 h 180"/>
                          <a:gd name="T34" fmla="*/ 22 w 104"/>
                          <a:gd name="T35" fmla="*/ 118 h 180"/>
                          <a:gd name="T36" fmla="*/ 26 w 104"/>
                          <a:gd name="T37" fmla="*/ 124 h 180"/>
                          <a:gd name="T38" fmla="*/ 24 w 104"/>
                          <a:gd name="T39" fmla="*/ 135 h 180"/>
                          <a:gd name="T40" fmla="*/ 16 w 104"/>
                          <a:gd name="T41" fmla="*/ 139 h 180"/>
                          <a:gd name="T42" fmla="*/ 39 w 104"/>
                          <a:gd name="T43" fmla="*/ 144 h 180"/>
                          <a:gd name="T44" fmla="*/ 37 w 104"/>
                          <a:gd name="T45" fmla="*/ 148 h 180"/>
                          <a:gd name="T46" fmla="*/ 29 w 104"/>
                          <a:gd name="T47" fmla="*/ 149 h 180"/>
                          <a:gd name="T48" fmla="*/ 19 w 104"/>
                          <a:gd name="T49" fmla="*/ 159 h 180"/>
                          <a:gd name="T50" fmla="*/ 11 w 104"/>
                          <a:gd name="T51" fmla="*/ 170 h 180"/>
                          <a:gd name="T52" fmla="*/ 10 w 104"/>
                          <a:gd name="T53" fmla="*/ 179 h 180"/>
                          <a:gd name="T54" fmla="*/ 31 w 104"/>
                          <a:gd name="T55" fmla="*/ 171 h 180"/>
                          <a:gd name="T56" fmla="*/ 45 w 104"/>
                          <a:gd name="T57" fmla="*/ 164 h 180"/>
                          <a:gd name="T58" fmla="*/ 63 w 104"/>
                          <a:gd name="T59" fmla="*/ 168 h 180"/>
                          <a:gd name="T60" fmla="*/ 79 w 104"/>
                          <a:gd name="T61" fmla="*/ 158 h 180"/>
                          <a:gd name="T62" fmla="*/ 97 w 104"/>
                          <a:gd name="T63" fmla="*/ 154 h 180"/>
                          <a:gd name="T64" fmla="*/ 86 w 104"/>
                          <a:gd name="T65" fmla="*/ 144 h 180"/>
                          <a:gd name="T66" fmla="*/ 92 w 104"/>
                          <a:gd name="T67" fmla="*/ 139 h 180"/>
                          <a:gd name="T68" fmla="*/ 102 w 104"/>
                          <a:gd name="T69" fmla="*/ 141 h 180"/>
                          <a:gd name="T70" fmla="*/ 103 w 104"/>
                          <a:gd name="T71" fmla="*/ 118 h 180"/>
                          <a:gd name="T72" fmla="*/ 84 w 104"/>
                          <a:gd name="T73" fmla="*/ 112 h 180"/>
                          <a:gd name="T74" fmla="*/ 84 w 104"/>
                          <a:gd name="T75" fmla="*/ 97 h 180"/>
                          <a:gd name="T76" fmla="*/ 81 w 104"/>
                          <a:gd name="T77" fmla="*/ 88 h 180"/>
                          <a:gd name="T78" fmla="*/ 71 w 104"/>
                          <a:gd name="T79" fmla="*/ 84 h 180"/>
                          <a:gd name="T80" fmla="*/ 73 w 104"/>
                          <a:gd name="T81" fmla="*/ 72 h 180"/>
                          <a:gd name="T82" fmla="*/ 63 w 104"/>
                          <a:gd name="T83" fmla="*/ 69 h 180"/>
                          <a:gd name="T84" fmla="*/ 66 w 104"/>
                          <a:gd name="T85" fmla="*/ 52 h 180"/>
                          <a:gd name="T86" fmla="*/ 42 w 104"/>
                          <a:gd name="T87" fmla="*/ 35 h 180"/>
                          <a:gd name="T88" fmla="*/ 55 w 104"/>
                          <a:gd name="T89" fmla="*/ 31 h 180"/>
                          <a:gd name="T90" fmla="*/ 56 w 104"/>
                          <a:gd name="T91" fmla="*/ 15 h 180"/>
                          <a:gd name="T92" fmla="*/ 34 w 104"/>
                          <a:gd name="T93" fmla="*/ 15 h 180"/>
                          <a:gd name="T94" fmla="*/ 34 w 104"/>
                          <a:gd name="T95" fmla="*/ 0 h 180"/>
                          <a:gd name="T96" fmla="*/ 16 w 104"/>
                          <a:gd name="T97" fmla="*/ 2 h 1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</a:cxnLst>
                        <a:rect l="0" t="0" r="r" b="b"/>
                        <a:pathLst>
                          <a:path w="104" h="180">
                            <a:moveTo>
                              <a:pt x="16" y="2"/>
                            </a:moveTo>
                            <a:lnTo>
                              <a:pt x="10" y="14"/>
                            </a:lnTo>
                            <a:lnTo>
                              <a:pt x="0" y="25"/>
                            </a:lnTo>
                            <a:lnTo>
                              <a:pt x="8" y="29"/>
                            </a:lnTo>
                            <a:lnTo>
                              <a:pt x="10" y="36"/>
                            </a:lnTo>
                            <a:lnTo>
                              <a:pt x="10" y="46"/>
                            </a:lnTo>
                            <a:lnTo>
                              <a:pt x="2" y="51"/>
                            </a:lnTo>
                            <a:lnTo>
                              <a:pt x="5" y="59"/>
                            </a:lnTo>
                            <a:lnTo>
                              <a:pt x="14" y="61"/>
                            </a:lnTo>
                            <a:lnTo>
                              <a:pt x="16" y="69"/>
                            </a:lnTo>
                            <a:lnTo>
                              <a:pt x="13" y="76"/>
                            </a:lnTo>
                            <a:lnTo>
                              <a:pt x="36" y="81"/>
                            </a:lnTo>
                            <a:lnTo>
                              <a:pt x="41" y="89"/>
                            </a:lnTo>
                            <a:lnTo>
                              <a:pt x="48" y="92"/>
                            </a:lnTo>
                            <a:lnTo>
                              <a:pt x="46" y="99"/>
                            </a:lnTo>
                            <a:lnTo>
                              <a:pt x="34" y="107"/>
                            </a:lnTo>
                            <a:lnTo>
                              <a:pt x="24" y="107"/>
                            </a:lnTo>
                            <a:lnTo>
                              <a:pt x="22" y="118"/>
                            </a:lnTo>
                            <a:lnTo>
                              <a:pt x="26" y="124"/>
                            </a:lnTo>
                            <a:lnTo>
                              <a:pt x="24" y="135"/>
                            </a:lnTo>
                            <a:lnTo>
                              <a:pt x="16" y="139"/>
                            </a:lnTo>
                            <a:lnTo>
                              <a:pt x="39" y="144"/>
                            </a:lnTo>
                            <a:lnTo>
                              <a:pt x="37" y="148"/>
                            </a:lnTo>
                            <a:lnTo>
                              <a:pt x="29" y="149"/>
                            </a:lnTo>
                            <a:lnTo>
                              <a:pt x="19" y="159"/>
                            </a:lnTo>
                            <a:lnTo>
                              <a:pt x="11" y="170"/>
                            </a:lnTo>
                            <a:lnTo>
                              <a:pt x="10" y="179"/>
                            </a:lnTo>
                            <a:lnTo>
                              <a:pt x="31" y="171"/>
                            </a:lnTo>
                            <a:lnTo>
                              <a:pt x="45" y="164"/>
                            </a:lnTo>
                            <a:lnTo>
                              <a:pt x="63" y="168"/>
                            </a:lnTo>
                            <a:lnTo>
                              <a:pt x="79" y="158"/>
                            </a:lnTo>
                            <a:lnTo>
                              <a:pt x="97" y="154"/>
                            </a:lnTo>
                            <a:lnTo>
                              <a:pt x="86" y="144"/>
                            </a:lnTo>
                            <a:lnTo>
                              <a:pt x="92" y="139"/>
                            </a:lnTo>
                            <a:lnTo>
                              <a:pt x="102" y="141"/>
                            </a:lnTo>
                            <a:lnTo>
                              <a:pt x="103" y="118"/>
                            </a:lnTo>
                            <a:lnTo>
                              <a:pt x="84" y="112"/>
                            </a:lnTo>
                            <a:lnTo>
                              <a:pt x="84" y="97"/>
                            </a:lnTo>
                            <a:lnTo>
                              <a:pt x="81" y="88"/>
                            </a:lnTo>
                            <a:lnTo>
                              <a:pt x="71" y="84"/>
                            </a:lnTo>
                            <a:lnTo>
                              <a:pt x="73" y="72"/>
                            </a:lnTo>
                            <a:lnTo>
                              <a:pt x="63" y="69"/>
                            </a:lnTo>
                            <a:lnTo>
                              <a:pt x="66" y="52"/>
                            </a:lnTo>
                            <a:lnTo>
                              <a:pt x="42" y="35"/>
                            </a:lnTo>
                            <a:lnTo>
                              <a:pt x="55" y="31"/>
                            </a:lnTo>
                            <a:lnTo>
                              <a:pt x="56" y="15"/>
                            </a:lnTo>
                            <a:lnTo>
                              <a:pt x="34" y="15"/>
                            </a:lnTo>
                            <a:lnTo>
                              <a:pt x="34" y="0"/>
                            </a:lnTo>
                            <a:lnTo>
                              <a:pt x="16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8" name="Freeform 250">
                        <a:extLst>
                          <a:ext uri="{FF2B5EF4-FFF2-40B4-BE49-F238E27FC236}">
                            <a16:creationId xmlns:a16="http://schemas.microsoft.com/office/drawing/2014/main" id="{6A974807-8C4C-7208-20B8-50FDA981EC2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60" y="1791"/>
                        <a:ext cx="17" cy="20"/>
                      </a:xfrm>
                      <a:custGeom>
                        <a:avLst/>
                        <a:gdLst>
                          <a:gd name="T0" fmla="*/ 11 w 15"/>
                          <a:gd name="T1" fmla="*/ 0 h 19"/>
                          <a:gd name="T2" fmla="*/ 0 w 15"/>
                          <a:gd name="T3" fmla="*/ 9 h 19"/>
                          <a:gd name="T4" fmla="*/ 4 w 15"/>
                          <a:gd name="T5" fmla="*/ 18 h 19"/>
                          <a:gd name="T6" fmla="*/ 14 w 15"/>
                          <a:gd name="T7" fmla="*/ 18 h 19"/>
                          <a:gd name="T8" fmla="*/ 11 w 15"/>
                          <a:gd name="T9" fmla="*/ 0 h 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5" h="19">
                            <a:moveTo>
                              <a:pt x="11" y="0"/>
                            </a:moveTo>
                            <a:lnTo>
                              <a:pt x="0" y="9"/>
                            </a:lnTo>
                            <a:lnTo>
                              <a:pt x="4" y="18"/>
                            </a:lnTo>
                            <a:lnTo>
                              <a:pt x="14" y="18"/>
                            </a:lnTo>
                            <a:lnTo>
                              <a:pt x="11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39" name="Freeform 251">
                        <a:extLst>
                          <a:ext uri="{FF2B5EF4-FFF2-40B4-BE49-F238E27FC236}">
                            <a16:creationId xmlns:a16="http://schemas.microsoft.com/office/drawing/2014/main" id="{D522F3BE-95D8-EB80-61B5-889F265499E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7" y="1511"/>
                        <a:ext cx="396" cy="343"/>
                      </a:xfrm>
                      <a:custGeom>
                        <a:avLst/>
                        <a:gdLst>
                          <a:gd name="T0" fmla="*/ 303 w 352"/>
                          <a:gd name="T1" fmla="*/ 42 h 306"/>
                          <a:gd name="T2" fmla="*/ 280 w 352"/>
                          <a:gd name="T3" fmla="*/ 30 h 306"/>
                          <a:gd name="T4" fmla="*/ 263 w 352"/>
                          <a:gd name="T5" fmla="*/ 48 h 306"/>
                          <a:gd name="T6" fmla="*/ 237 w 352"/>
                          <a:gd name="T7" fmla="*/ 66 h 306"/>
                          <a:gd name="T8" fmla="*/ 213 w 352"/>
                          <a:gd name="T9" fmla="*/ 61 h 306"/>
                          <a:gd name="T10" fmla="*/ 197 w 352"/>
                          <a:gd name="T11" fmla="*/ 78 h 306"/>
                          <a:gd name="T12" fmla="*/ 173 w 352"/>
                          <a:gd name="T13" fmla="*/ 78 h 306"/>
                          <a:gd name="T14" fmla="*/ 158 w 352"/>
                          <a:gd name="T15" fmla="*/ 90 h 306"/>
                          <a:gd name="T16" fmla="*/ 148 w 352"/>
                          <a:gd name="T17" fmla="*/ 100 h 306"/>
                          <a:gd name="T18" fmla="*/ 138 w 352"/>
                          <a:gd name="T19" fmla="*/ 117 h 306"/>
                          <a:gd name="T20" fmla="*/ 124 w 352"/>
                          <a:gd name="T21" fmla="*/ 129 h 306"/>
                          <a:gd name="T22" fmla="*/ 115 w 352"/>
                          <a:gd name="T23" fmla="*/ 151 h 306"/>
                          <a:gd name="T24" fmla="*/ 117 w 352"/>
                          <a:gd name="T25" fmla="*/ 172 h 306"/>
                          <a:gd name="T26" fmla="*/ 96 w 352"/>
                          <a:gd name="T27" fmla="*/ 174 h 306"/>
                          <a:gd name="T28" fmla="*/ 96 w 352"/>
                          <a:gd name="T29" fmla="*/ 210 h 306"/>
                          <a:gd name="T30" fmla="*/ 107 w 352"/>
                          <a:gd name="T31" fmla="*/ 242 h 306"/>
                          <a:gd name="T32" fmla="*/ 96 w 352"/>
                          <a:gd name="T33" fmla="*/ 267 h 306"/>
                          <a:gd name="T34" fmla="*/ 87 w 352"/>
                          <a:gd name="T35" fmla="*/ 295 h 306"/>
                          <a:gd name="T36" fmla="*/ 55 w 352"/>
                          <a:gd name="T37" fmla="*/ 292 h 306"/>
                          <a:gd name="T38" fmla="*/ 33 w 352"/>
                          <a:gd name="T39" fmla="*/ 303 h 306"/>
                          <a:gd name="T40" fmla="*/ 15 w 352"/>
                          <a:gd name="T41" fmla="*/ 287 h 306"/>
                          <a:gd name="T42" fmla="*/ 11 w 352"/>
                          <a:gd name="T43" fmla="*/ 256 h 306"/>
                          <a:gd name="T44" fmla="*/ 0 w 352"/>
                          <a:gd name="T45" fmla="*/ 218 h 306"/>
                          <a:gd name="T46" fmla="*/ 14 w 352"/>
                          <a:gd name="T47" fmla="*/ 205 h 306"/>
                          <a:gd name="T48" fmla="*/ 40 w 352"/>
                          <a:gd name="T49" fmla="*/ 199 h 306"/>
                          <a:gd name="T50" fmla="*/ 60 w 352"/>
                          <a:gd name="T51" fmla="*/ 189 h 306"/>
                          <a:gd name="T52" fmla="*/ 82 w 352"/>
                          <a:gd name="T53" fmla="*/ 165 h 306"/>
                          <a:gd name="T54" fmla="*/ 94 w 352"/>
                          <a:gd name="T55" fmla="*/ 144 h 306"/>
                          <a:gd name="T56" fmla="*/ 102 w 352"/>
                          <a:gd name="T57" fmla="*/ 117 h 306"/>
                          <a:gd name="T58" fmla="*/ 129 w 352"/>
                          <a:gd name="T59" fmla="*/ 87 h 306"/>
                          <a:gd name="T60" fmla="*/ 163 w 352"/>
                          <a:gd name="T61" fmla="*/ 74 h 306"/>
                          <a:gd name="T62" fmla="*/ 195 w 352"/>
                          <a:gd name="T63" fmla="*/ 64 h 306"/>
                          <a:gd name="T64" fmla="*/ 212 w 352"/>
                          <a:gd name="T65" fmla="*/ 46 h 306"/>
                          <a:gd name="T66" fmla="*/ 198 w 352"/>
                          <a:gd name="T67" fmla="*/ 23 h 306"/>
                          <a:gd name="T68" fmla="*/ 218 w 352"/>
                          <a:gd name="T69" fmla="*/ 8 h 306"/>
                          <a:gd name="T70" fmla="*/ 229 w 352"/>
                          <a:gd name="T71" fmla="*/ 25 h 306"/>
                          <a:gd name="T72" fmla="*/ 236 w 352"/>
                          <a:gd name="T73" fmla="*/ 17 h 306"/>
                          <a:gd name="T74" fmla="*/ 248 w 352"/>
                          <a:gd name="T75" fmla="*/ 26 h 306"/>
                          <a:gd name="T76" fmla="*/ 246 w 352"/>
                          <a:gd name="T77" fmla="*/ 10 h 306"/>
                          <a:gd name="T78" fmla="*/ 271 w 352"/>
                          <a:gd name="T79" fmla="*/ 12 h 306"/>
                          <a:gd name="T80" fmla="*/ 282 w 352"/>
                          <a:gd name="T81" fmla="*/ 14 h 306"/>
                          <a:gd name="T82" fmla="*/ 309 w 352"/>
                          <a:gd name="T83" fmla="*/ 5 h 306"/>
                          <a:gd name="T84" fmla="*/ 322 w 352"/>
                          <a:gd name="T85" fmla="*/ 26 h 306"/>
                          <a:gd name="T86" fmla="*/ 333 w 352"/>
                          <a:gd name="T87" fmla="*/ 48 h 306"/>
                          <a:gd name="T88" fmla="*/ 310 w 352"/>
                          <a:gd name="T89" fmla="*/ 80 h 306"/>
                          <a:gd name="T90" fmla="*/ 303 w 352"/>
                          <a:gd name="T91" fmla="*/ 42 h 30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</a:cxnLst>
                        <a:rect l="0" t="0" r="r" b="b"/>
                        <a:pathLst>
                          <a:path w="352" h="306">
                            <a:moveTo>
                              <a:pt x="295" y="66"/>
                            </a:moveTo>
                            <a:lnTo>
                              <a:pt x="303" y="42"/>
                            </a:lnTo>
                            <a:lnTo>
                              <a:pt x="292" y="32"/>
                            </a:lnTo>
                            <a:lnTo>
                              <a:pt x="280" y="30"/>
                            </a:lnTo>
                            <a:lnTo>
                              <a:pt x="273" y="37"/>
                            </a:lnTo>
                            <a:lnTo>
                              <a:pt x="263" y="48"/>
                            </a:lnTo>
                            <a:lnTo>
                              <a:pt x="258" y="63"/>
                            </a:lnTo>
                            <a:lnTo>
                              <a:pt x="237" y="66"/>
                            </a:lnTo>
                            <a:lnTo>
                              <a:pt x="224" y="63"/>
                            </a:lnTo>
                            <a:lnTo>
                              <a:pt x="213" y="61"/>
                            </a:lnTo>
                            <a:lnTo>
                              <a:pt x="205" y="68"/>
                            </a:lnTo>
                            <a:lnTo>
                              <a:pt x="197" y="78"/>
                            </a:lnTo>
                            <a:lnTo>
                              <a:pt x="184" y="78"/>
                            </a:lnTo>
                            <a:lnTo>
                              <a:pt x="173" y="78"/>
                            </a:lnTo>
                            <a:lnTo>
                              <a:pt x="166" y="85"/>
                            </a:lnTo>
                            <a:lnTo>
                              <a:pt x="158" y="90"/>
                            </a:lnTo>
                            <a:lnTo>
                              <a:pt x="150" y="87"/>
                            </a:lnTo>
                            <a:lnTo>
                              <a:pt x="148" y="100"/>
                            </a:lnTo>
                            <a:lnTo>
                              <a:pt x="140" y="104"/>
                            </a:lnTo>
                            <a:lnTo>
                              <a:pt x="138" y="117"/>
                            </a:lnTo>
                            <a:lnTo>
                              <a:pt x="128" y="117"/>
                            </a:lnTo>
                            <a:lnTo>
                              <a:pt x="124" y="129"/>
                            </a:lnTo>
                            <a:lnTo>
                              <a:pt x="117" y="133"/>
                            </a:lnTo>
                            <a:lnTo>
                              <a:pt x="115" y="151"/>
                            </a:lnTo>
                            <a:lnTo>
                              <a:pt x="108" y="165"/>
                            </a:lnTo>
                            <a:lnTo>
                              <a:pt x="117" y="172"/>
                            </a:lnTo>
                            <a:lnTo>
                              <a:pt x="110" y="177"/>
                            </a:lnTo>
                            <a:lnTo>
                              <a:pt x="96" y="174"/>
                            </a:lnTo>
                            <a:lnTo>
                              <a:pt x="93" y="184"/>
                            </a:lnTo>
                            <a:lnTo>
                              <a:pt x="96" y="210"/>
                            </a:lnTo>
                            <a:lnTo>
                              <a:pt x="99" y="226"/>
                            </a:lnTo>
                            <a:lnTo>
                              <a:pt x="107" y="242"/>
                            </a:lnTo>
                            <a:lnTo>
                              <a:pt x="110" y="259"/>
                            </a:lnTo>
                            <a:lnTo>
                              <a:pt x="96" y="267"/>
                            </a:lnTo>
                            <a:lnTo>
                              <a:pt x="92" y="286"/>
                            </a:lnTo>
                            <a:lnTo>
                              <a:pt x="87" y="295"/>
                            </a:lnTo>
                            <a:lnTo>
                              <a:pt x="76" y="289"/>
                            </a:lnTo>
                            <a:lnTo>
                              <a:pt x="55" y="292"/>
                            </a:lnTo>
                            <a:lnTo>
                              <a:pt x="44" y="300"/>
                            </a:lnTo>
                            <a:lnTo>
                              <a:pt x="33" y="303"/>
                            </a:lnTo>
                            <a:lnTo>
                              <a:pt x="16" y="305"/>
                            </a:lnTo>
                            <a:lnTo>
                              <a:pt x="15" y="287"/>
                            </a:lnTo>
                            <a:lnTo>
                              <a:pt x="8" y="282"/>
                            </a:lnTo>
                            <a:lnTo>
                              <a:pt x="11" y="256"/>
                            </a:lnTo>
                            <a:lnTo>
                              <a:pt x="1" y="255"/>
                            </a:lnTo>
                            <a:lnTo>
                              <a:pt x="0" y="218"/>
                            </a:lnTo>
                            <a:lnTo>
                              <a:pt x="11" y="214"/>
                            </a:lnTo>
                            <a:lnTo>
                              <a:pt x="14" y="205"/>
                            </a:lnTo>
                            <a:lnTo>
                              <a:pt x="27" y="200"/>
                            </a:lnTo>
                            <a:lnTo>
                              <a:pt x="40" y="199"/>
                            </a:lnTo>
                            <a:lnTo>
                              <a:pt x="45" y="191"/>
                            </a:lnTo>
                            <a:lnTo>
                              <a:pt x="60" y="189"/>
                            </a:lnTo>
                            <a:lnTo>
                              <a:pt x="62" y="172"/>
                            </a:lnTo>
                            <a:lnTo>
                              <a:pt x="82" y="165"/>
                            </a:lnTo>
                            <a:lnTo>
                              <a:pt x="84" y="151"/>
                            </a:lnTo>
                            <a:lnTo>
                              <a:pt x="94" y="144"/>
                            </a:lnTo>
                            <a:lnTo>
                              <a:pt x="98" y="131"/>
                            </a:lnTo>
                            <a:lnTo>
                              <a:pt x="102" y="117"/>
                            </a:lnTo>
                            <a:lnTo>
                              <a:pt x="117" y="102"/>
                            </a:lnTo>
                            <a:lnTo>
                              <a:pt x="129" y="87"/>
                            </a:lnTo>
                            <a:lnTo>
                              <a:pt x="144" y="78"/>
                            </a:lnTo>
                            <a:lnTo>
                              <a:pt x="163" y="74"/>
                            </a:lnTo>
                            <a:lnTo>
                              <a:pt x="174" y="68"/>
                            </a:lnTo>
                            <a:lnTo>
                              <a:pt x="195" y="64"/>
                            </a:lnTo>
                            <a:lnTo>
                              <a:pt x="199" y="52"/>
                            </a:lnTo>
                            <a:lnTo>
                              <a:pt x="212" y="46"/>
                            </a:lnTo>
                            <a:lnTo>
                              <a:pt x="208" y="30"/>
                            </a:lnTo>
                            <a:lnTo>
                              <a:pt x="198" y="23"/>
                            </a:lnTo>
                            <a:lnTo>
                              <a:pt x="213" y="19"/>
                            </a:lnTo>
                            <a:lnTo>
                              <a:pt x="218" y="8"/>
                            </a:lnTo>
                            <a:lnTo>
                              <a:pt x="221" y="23"/>
                            </a:lnTo>
                            <a:lnTo>
                              <a:pt x="229" y="25"/>
                            </a:lnTo>
                            <a:lnTo>
                              <a:pt x="229" y="17"/>
                            </a:lnTo>
                            <a:lnTo>
                              <a:pt x="236" y="17"/>
                            </a:lnTo>
                            <a:lnTo>
                              <a:pt x="239" y="23"/>
                            </a:lnTo>
                            <a:lnTo>
                              <a:pt x="248" y="26"/>
                            </a:lnTo>
                            <a:lnTo>
                              <a:pt x="253" y="15"/>
                            </a:lnTo>
                            <a:lnTo>
                              <a:pt x="246" y="10"/>
                            </a:lnTo>
                            <a:lnTo>
                              <a:pt x="258" y="3"/>
                            </a:lnTo>
                            <a:lnTo>
                              <a:pt x="271" y="12"/>
                            </a:lnTo>
                            <a:lnTo>
                              <a:pt x="279" y="0"/>
                            </a:lnTo>
                            <a:lnTo>
                              <a:pt x="282" y="14"/>
                            </a:lnTo>
                            <a:lnTo>
                              <a:pt x="295" y="15"/>
                            </a:lnTo>
                            <a:lnTo>
                              <a:pt x="309" y="5"/>
                            </a:lnTo>
                            <a:lnTo>
                              <a:pt x="325" y="15"/>
                            </a:lnTo>
                            <a:lnTo>
                              <a:pt x="322" y="26"/>
                            </a:lnTo>
                            <a:lnTo>
                              <a:pt x="351" y="36"/>
                            </a:lnTo>
                            <a:lnTo>
                              <a:pt x="333" y="48"/>
                            </a:lnTo>
                            <a:lnTo>
                              <a:pt x="317" y="65"/>
                            </a:lnTo>
                            <a:lnTo>
                              <a:pt x="310" y="80"/>
                            </a:lnTo>
                            <a:lnTo>
                              <a:pt x="295" y="66"/>
                            </a:lnTo>
                            <a:lnTo>
                              <a:pt x="303" y="4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0" name="Freeform 252">
                        <a:extLst>
                          <a:ext uri="{FF2B5EF4-FFF2-40B4-BE49-F238E27FC236}">
                            <a16:creationId xmlns:a16="http://schemas.microsoft.com/office/drawing/2014/main" id="{95FEB609-30A4-1479-CDBF-3CABBF2BF2C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19" y="2011"/>
                        <a:ext cx="191" cy="198"/>
                      </a:xfrm>
                      <a:custGeom>
                        <a:avLst/>
                        <a:gdLst>
                          <a:gd name="T0" fmla="*/ 89 w 170"/>
                          <a:gd name="T1" fmla="*/ 3 h 176"/>
                          <a:gd name="T2" fmla="*/ 85 w 170"/>
                          <a:gd name="T3" fmla="*/ 15 h 176"/>
                          <a:gd name="T4" fmla="*/ 78 w 170"/>
                          <a:gd name="T5" fmla="*/ 21 h 176"/>
                          <a:gd name="T6" fmla="*/ 74 w 170"/>
                          <a:gd name="T7" fmla="*/ 29 h 176"/>
                          <a:gd name="T8" fmla="*/ 63 w 170"/>
                          <a:gd name="T9" fmla="*/ 27 h 176"/>
                          <a:gd name="T10" fmla="*/ 61 w 170"/>
                          <a:gd name="T11" fmla="*/ 36 h 176"/>
                          <a:gd name="T12" fmla="*/ 50 w 170"/>
                          <a:gd name="T13" fmla="*/ 37 h 176"/>
                          <a:gd name="T14" fmla="*/ 42 w 170"/>
                          <a:gd name="T15" fmla="*/ 29 h 176"/>
                          <a:gd name="T16" fmla="*/ 34 w 170"/>
                          <a:gd name="T17" fmla="*/ 31 h 176"/>
                          <a:gd name="T18" fmla="*/ 38 w 170"/>
                          <a:gd name="T19" fmla="*/ 39 h 176"/>
                          <a:gd name="T20" fmla="*/ 36 w 170"/>
                          <a:gd name="T21" fmla="*/ 47 h 176"/>
                          <a:gd name="T22" fmla="*/ 23 w 170"/>
                          <a:gd name="T23" fmla="*/ 48 h 176"/>
                          <a:gd name="T24" fmla="*/ 17 w 170"/>
                          <a:gd name="T25" fmla="*/ 52 h 176"/>
                          <a:gd name="T26" fmla="*/ 15 w 170"/>
                          <a:gd name="T27" fmla="*/ 54 h 176"/>
                          <a:gd name="T28" fmla="*/ 0 w 170"/>
                          <a:gd name="T29" fmla="*/ 56 h 176"/>
                          <a:gd name="T30" fmla="*/ 0 w 170"/>
                          <a:gd name="T31" fmla="*/ 60 h 176"/>
                          <a:gd name="T32" fmla="*/ 0 w 170"/>
                          <a:gd name="T33" fmla="*/ 66 h 176"/>
                          <a:gd name="T34" fmla="*/ 18 w 170"/>
                          <a:gd name="T35" fmla="*/ 75 h 176"/>
                          <a:gd name="T36" fmla="*/ 26 w 170"/>
                          <a:gd name="T37" fmla="*/ 79 h 176"/>
                          <a:gd name="T38" fmla="*/ 34 w 170"/>
                          <a:gd name="T39" fmla="*/ 88 h 176"/>
                          <a:gd name="T40" fmla="*/ 40 w 170"/>
                          <a:gd name="T41" fmla="*/ 102 h 176"/>
                          <a:gd name="T42" fmla="*/ 48 w 170"/>
                          <a:gd name="T43" fmla="*/ 111 h 176"/>
                          <a:gd name="T44" fmla="*/ 40 w 170"/>
                          <a:gd name="T45" fmla="*/ 115 h 176"/>
                          <a:gd name="T46" fmla="*/ 36 w 170"/>
                          <a:gd name="T47" fmla="*/ 150 h 176"/>
                          <a:gd name="T48" fmla="*/ 31 w 170"/>
                          <a:gd name="T49" fmla="*/ 160 h 176"/>
                          <a:gd name="T50" fmla="*/ 50 w 170"/>
                          <a:gd name="T51" fmla="*/ 166 h 176"/>
                          <a:gd name="T52" fmla="*/ 70 w 170"/>
                          <a:gd name="T53" fmla="*/ 167 h 176"/>
                          <a:gd name="T54" fmla="*/ 80 w 170"/>
                          <a:gd name="T55" fmla="*/ 175 h 176"/>
                          <a:gd name="T56" fmla="*/ 108 w 170"/>
                          <a:gd name="T57" fmla="*/ 175 h 176"/>
                          <a:gd name="T58" fmla="*/ 105 w 170"/>
                          <a:gd name="T59" fmla="*/ 164 h 176"/>
                          <a:gd name="T60" fmla="*/ 110 w 170"/>
                          <a:gd name="T61" fmla="*/ 153 h 176"/>
                          <a:gd name="T62" fmla="*/ 122 w 170"/>
                          <a:gd name="T63" fmla="*/ 152 h 176"/>
                          <a:gd name="T64" fmla="*/ 134 w 170"/>
                          <a:gd name="T65" fmla="*/ 152 h 176"/>
                          <a:gd name="T66" fmla="*/ 143 w 170"/>
                          <a:gd name="T67" fmla="*/ 158 h 176"/>
                          <a:gd name="T68" fmla="*/ 154 w 170"/>
                          <a:gd name="T69" fmla="*/ 161 h 176"/>
                          <a:gd name="T70" fmla="*/ 162 w 170"/>
                          <a:gd name="T71" fmla="*/ 148 h 176"/>
                          <a:gd name="T72" fmla="*/ 162 w 170"/>
                          <a:gd name="T73" fmla="*/ 138 h 176"/>
                          <a:gd name="T74" fmla="*/ 151 w 170"/>
                          <a:gd name="T75" fmla="*/ 133 h 176"/>
                          <a:gd name="T76" fmla="*/ 149 w 170"/>
                          <a:gd name="T77" fmla="*/ 119 h 176"/>
                          <a:gd name="T78" fmla="*/ 155 w 170"/>
                          <a:gd name="T79" fmla="*/ 110 h 176"/>
                          <a:gd name="T80" fmla="*/ 155 w 170"/>
                          <a:gd name="T81" fmla="*/ 99 h 176"/>
                          <a:gd name="T82" fmla="*/ 148 w 170"/>
                          <a:gd name="T83" fmla="*/ 93 h 176"/>
                          <a:gd name="T84" fmla="*/ 151 w 170"/>
                          <a:gd name="T85" fmla="*/ 84 h 176"/>
                          <a:gd name="T86" fmla="*/ 157 w 170"/>
                          <a:gd name="T87" fmla="*/ 74 h 176"/>
                          <a:gd name="T88" fmla="*/ 166 w 170"/>
                          <a:gd name="T89" fmla="*/ 73 h 176"/>
                          <a:gd name="T90" fmla="*/ 163 w 170"/>
                          <a:gd name="T91" fmla="*/ 51 h 176"/>
                          <a:gd name="T92" fmla="*/ 169 w 170"/>
                          <a:gd name="T93" fmla="*/ 43 h 176"/>
                          <a:gd name="T94" fmla="*/ 156 w 170"/>
                          <a:gd name="T95" fmla="*/ 32 h 176"/>
                          <a:gd name="T96" fmla="*/ 137 w 170"/>
                          <a:gd name="T97" fmla="*/ 33 h 176"/>
                          <a:gd name="T98" fmla="*/ 119 w 170"/>
                          <a:gd name="T99" fmla="*/ 27 h 176"/>
                          <a:gd name="T100" fmla="*/ 114 w 170"/>
                          <a:gd name="T101" fmla="*/ 14 h 176"/>
                          <a:gd name="T102" fmla="*/ 102 w 170"/>
                          <a:gd name="T103" fmla="*/ 8 h 176"/>
                          <a:gd name="T104" fmla="*/ 103 w 170"/>
                          <a:gd name="T105" fmla="*/ 0 h 176"/>
                          <a:gd name="T106" fmla="*/ 89 w 170"/>
                          <a:gd name="T107" fmla="*/ 3 h 17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170" h="176">
                            <a:moveTo>
                              <a:pt x="89" y="3"/>
                            </a:moveTo>
                            <a:lnTo>
                              <a:pt x="85" y="15"/>
                            </a:lnTo>
                            <a:lnTo>
                              <a:pt x="78" y="21"/>
                            </a:lnTo>
                            <a:lnTo>
                              <a:pt x="74" y="29"/>
                            </a:lnTo>
                            <a:lnTo>
                              <a:pt x="63" y="27"/>
                            </a:lnTo>
                            <a:lnTo>
                              <a:pt x="61" y="36"/>
                            </a:lnTo>
                            <a:lnTo>
                              <a:pt x="50" y="37"/>
                            </a:lnTo>
                            <a:lnTo>
                              <a:pt x="42" y="29"/>
                            </a:lnTo>
                            <a:lnTo>
                              <a:pt x="34" y="31"/>
                            </a:lnTo>
                            <a:lnTo>
                              <a:pt x="38" y="39"/>
                            </a:lnTo>
                            <a:lnTo>
                              <a:pt x="36" y="47"/>
                            </a:lnTo>
                            <a:lnTo>
                              <a:pt x="23" y="48"/>
                            </a:lnTo>
                            <a:lnTo>
                              <a:pt x="17" y="52"/>
                            </a:lnTo>
                            <a:lnTo>
                              <a:pt x="15" y="54"/>
                            </a:lnTo>
                            <a:lnTo>
                              <a:pt x="0" y="56"/>
                            </a:lnTo>
                            <a:lnTo>
                              <a:pt x="0" y="60"/>
                            </a:lnTo>
                            <a:lnTo>
                              <a:pt x="0" y="66"/>
                            </a:lnTo>
                            <a:lnTo>
                              <a:pt x="18" y="75"/>
                            </a:lnTo>
                            <a:lnTo>
                              <a:pt x="26" y="79"/>
                            </a:lnTo>
                            <a:lnTo>
                              <a:pt x="34" y="88"/>
                            </a:lnTo>
                            <a:lnTo>
                              <a:pt x="40" y="102"/>
                            </a:lnTo>
                            <a:lnTo>
                              <a:pt x="48" y="111"/>
                            </a:lnTo>
                            <a:lnTo>
                              <a:pt x="40" y="115"/>
                            </a:lnTo>
                            <a:lnTo>
                              <a:pt x="36" y="150"/>
                            </a:lnTo>
                            <a:lnTo>
                              <a:pt x="31" y="160"/>
                            </a:lnTo>
                            <a:lnTo>
                              <a:pt x="50" y="166"/>
                            </a:lnTo>
                            <a:lnTo>
                              <a:pt x="70" y="167"/>
                            </a:lnTo>
                            <a:lnTo>
                              <a:pt x="80" y="175"/>
                            </a:lnTo>
                            <a:lnTo>
                              <a:pt x="108" y="175"/>
                            </a:lnTo>
                            <a:lnTo>
                              <a:pt x="105" y="164"/>
                            </a:lnTo>
                            <a:lnTo>
                              <a:pt x="110" y="153"/>
                            </a:lnTo>
                            <a:lnTo>
                              <a:pt x="122" y="152"/>
                            </a:lnTo>
                            <a:lnTo>
                              <a:pt x="134" y="152"/>
                            </a:lnTo>
                            <a:lnTo>
                              <a:pt x="143" y="158"/>
                            </a:lnTo>
                            <a:lnTo>
                              <a:pt x="154" y="161"/>
                            </a:lnTo>
                            <a:lnTo>
                              <a:pt x="162" y="148"/>
                            </a:lnTo>
                            <a:lnTo>
                              <a:pt x="162" y="138"/>
                            </a:lnTo>
                            <a:lnTo>
                              <a:pt x="151" y="133"/>
                            </a:lnTo>
                            <a:lnTo>
                              <a:pt x="149" y="119"/>
                            </a:lnTo>
                            <a:lnTo>
                              <a:pt x="155" y="110"/>
                            </a:lnTo>
                            <a:lnTo>
                              <a:pt x="155" y="99"/>
                            </a:lnTo>
                            <a:lnTo>
                              <a:pt x="148" y="93"/>
                            </a:lnTo>
                            <a:lnTo>
                              <a:pt x="151" y="84"/>
                            </a:lnTo>
                            <a:lnTo>
                              <a:pt x="157" y="74"/>
                            </a:lnTo>
                            <a:lnTo>
                              <a:pt x="166" y="73"/>
                            </a:lnTo>
                            <a:lnTo>
                              <a:pt x="163" y="51"/>
                            </a:lnTo>
                            <a:lnTo>
                              <a:pt x="169" y="43"/>
                            </a:lnTo>
                            <a:lnTo>
                              <a:pt x="156" y="32"/>
                            </a:lnTo>
                            <a:lnTo>
                              <a:pt x="137" y="33"/>
                            </a:lnTo>
                            <a:lnTo>
                              <a:pt x="119" y="27"/>
                            </a:lnTo>
                            <a:lnTo>
                              <a:pt x="114" y="14"/>
                            </a:lnTo>
                            <a:lnTo>
                              <a:pt x="102" y="8"/>
                            </a:lnTo>
                            <a:lnTo>
                              <a:pt x="103" y="0"/>
                            </a:lnTo>
                            <a:lnTo>
                              <a:pt x="89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1" name="Freeform 253">
                        <a:extLst>
                          <a:ext uri="{FF2B5EF4-FFF2-40B4-BE49-F238E27FC236}">
                            <a16:creationId xmlns:a16="http://schemas.microsoft.com/office/drawing/2014/main" id="{7E79B4F5-1549-8AA0-62EA-5881B115ECD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85" y="2105"/>
                        <a:ext cx="192" cy="190"/>
                      </a:xfrm>
                      <a:custGeom>
                        <a:avLst/>
                        <a:gdLst>
                          <a:gd name="T0" fmla="*/ 13 w 172"/>
                          <a:gd name="T1" fmla="*/ 65 h 170"/>
                          <a:gd name="T2" fmla="*/ 13 w 172"/>
                          <a:gd name="T3" fmla="*/ 55 h 170"/>
                          <a:gd name="T4" fmla="*/ 2 w 172"/>
                          <a:gd name="T5" fmla="*/ 50 h 170"/>
                          <a:gd name="T6" fmla="*/ 0 w 172"/>
                          <a:gd name="T7" fmla="*/ 36 h 170"/>
                          <a:gd name="T8" fmla="*/ 6 w 172"/>
                          <a:gd name="T9" fmla="*/ 27 h 170"/>
                          <a:gd name="T10" fmla="*/ 6 w 172"/>
                          <a:gd name="T11" fmla="*/ 16 h 170"/>
                          <a:gd name="T12" fmla="*/ 20 w 172"/>
                          <a:gd name="T13" fmla="*/ 16 h 170"/>
                          <a:gd name="T14" fmla="*/ 25 w 172"/>
                          <a:gd name="T15" fmla="*/ 10 h 170"/>
                          <a:gd name="T16" fmla="*/ 30 w 172"/>
                          <a:gd name="T17" fmla="*/ 17 h 170"/>
                          <a:gd name="T18" fmla="*/ 35 w 172"/>
                          <a:gd name="T19" fmla="*/ 12 h 170"/>
                          <a:gd name="T20" fmla="*/ 41 w 172"/>
                          <a:gd name="T21" fmla="*/ 14 h 170"/>
                          <a:gd name="T22" fmla="*/ 46 w 172"/>
                          <a:gd name="T23" fmla="*/ 3 h 170"/>
                          <a:gd name="T24" fmla="*/ 52 w 172"/>
                          <a:gd name="T25" fmla="*/ 6 h 170"/>
                          <a:gd name="T26" fmla="*/ 67 w 172"/>
                          <a:gd name="T27" fmla="*/ 6 h 170"/>
                          <a:gd name="T28" fmla="*/ 80 w 172"/>
                          <a:gd name="T29" fmla="*/ 0 h 170"/>
                          <a:gd name="T30" fmla="*/ 88 w 172"/>
                          <a:gd name="T31" fmla="*/ 9 h 170"/>
                          <a:gd name="T32" fmla="*/ 91 w 172"/>
                          <a:gd name="T33" fmla="*/ 21 h 170"/>
                          <a:gd name="T34" fmla="*/ 84 w 172"/>
                          <a:gd name="T35" fmla="*/ 27 h 170"/>
                          <a:gd name="T36" fmla="*/ 80 w 172"/>
                          <a:gd name="T37" fmla="*/ 41 h 170"/>
                          <a:gd name="T38" fmla="*/ 80 w 172"/>
                          <a:gd name="T39" fmla="*/ 51 h 170"/>
                          <a:gd name="T40" fmla="*/ 86 w 172"/>
                          <a:gd name="T41" fmla="*/ 54 h 170"/>
                          <a:gd name="T42" fmla="*/ 95 w 172"/>
                          <a:gd name="T43" fmla="*/ 69 h 170"/>
                          <a:gd name="T44" fmla="*/ 106 w 172"/>
                          <a:gd name="T45" fmla="*/ 85 h 170"/>
                          <a:gd name="T46" fmla="*/ 124 w 172"/>
                          <a:gd name="T47" fmla="*/ 101 h 170"/>
                          <a:gd name="T48" fmla="*/ 133 w 172"/>
                          <a:gd name="T49" fmla="*/ 101 h 170"/>
                          <a:gd name="T50" fmla="*/ 140 w 172"/>
                          <a:gd name="T51" fmla="*/ 99 h 170"/>
                          <a:gd name="T52" fmla="*/ 141 w 172"/>
                          <a:gd name="T53" fmla="*/ 106 h 170"/>
                          <a:gd name="T54" fmla="*/ 146 w 172"/>
                          <a:gd name="T55" fmla="*/ 111 h 170"/>
                          <a:gd name="T56" fmla="*/ 149 w 172"/>
                          <a:gd name="T57" fmla="*/ 117 h 170"/>
                          <a:gd name="T58" fmla="*/ 157 w 172"/>
                          <a:gd name="T59" fmla="*/ 123 h 170"/>
                          <a:gd name="T60" fmla="*/ 163 w 172"/>
                          <a:gd name="T61" fmla="*/ 129 h 170"/>
                          <a:gd name="T62" fmla="*/ 171 w 172"/>
                          <a:gd name="T63" fmla="*/ 139 h 170"/>
                          <a:gd name="T64" fmla="*/ 166 w 172"/>
                          <a:gd name="T65" fmla="*/ 143 h 170"/>
                          <a:gd name="T66" fmla="*/ 154 w 172"/>
                          <a:gd name="T67" fmla="*/ 134 h 170"/>
                          <a:gd name="T68" fmla="*/ 145 w 172"/>
                          <a:gd name="T69" fmla="*/ 138 h 170"/>
                          <a:gd name="T70" fmla="*/ 142 w 172"/>
                          <a:gd name="T71" fmla="*/ 144 h 170"/>
                          <a:gd name="T72" fmla="*/ 148 w 172"/>
                          <a:gd name="T73" fmla="*/ 155 h 170"/>
                          <a:gd name="T74" fmla="*/ 142 w 172"/>
                          <a:gd name="T75" fmla="*/ 161 h 170"/>
                          <a:gd name="T76" fmla="*/ 138 w 172"/>
                          <a:gd name="T77" fmla="*/ 169 h 170"/>
                          <a:gd name="T78" fmla="*/ 130 w 172"/>
                          <a:gd name="T79" fmla="*/ 169 h 170"/>
                          <a:gd name="T80" fmla="*/ 131 w 172"/>
                          <a:gd name="T81" fmla="*/ 152 h 170"/>
                          <a:gd name="T82" fmla="*/ 131 w 172"/>
                          <a:gd name="T83" fmla="*/ 144 h 170"/>
                          <a:gd name="T84" fmla="*/ 121 w 172"/>
                          <a:gd name="T85" fmla="*/ 137 h 170"/>
                          <a:gd name="T86" fmla="*/ 116 w 172"/>
                          <a:gd name="T87" fmla="*/ 128 h 170"/>
                          <a:gd name="T88" fmla="*/ 108 w 172"/>
                          <a:gd name="T89" fmla="*/ 126 h 170"/>
                          <a:gd name="T90" fmla="*/ 108 w 172"/>
                          <a:gd name="T91" fmla="*/ 117 h 170"/>
                          <a:gd name="T92" fmla="*/ 87 w 172"/>
                          <a:gd name="T93" fmla="*/ 111 h 170"/>
                          <a:gd name="T94" fmla="*/ 74 w 172"/>
                          <a:gd name="T95" fmla="*/ 99 h 170"/>
                          <a:gd name="T96" fmla="*/ 66 w 172"/>
                          <a:gd name="T97" fmla="*/ 93 h 170"/>
                          <a:gd name="T98" fmla="*/ 58 w 172"/>
                          <a:gd name="T99" fmla="*/ 86 h 170"/>
                          <a:gd name="T100" fmla="*/ 53 w 172"/>
                          <a:gd name="T101" fmla="*/ 69 h 170"/>
                          <a:gd name="T102" fmla="*/ 49 w 172"/>
                          <a:gd name="T103" fmla="*/ 59 h 170"/>
                          <a:gd name="T104" fmla="*/ 32 w 172"/>
                          <a:gd name="T105" fmla="*/ 56 h 170"/>
                          <a:gd name="T106" fmla="*/ 29 w 172"/>
                          <a:gd name="T107" fmla="*/ 64 h 170"/>
                          <a:gd name="T108" fmla="*/ 13 w 172"/>
                          <a:gd name="T109" fmla="*/ 65 h 1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</a:cxnLst>
                        <a:rect l="0" t="0" r="r" b="b"/>
                        <a:pathLst>
                          <a:path w="172" h="170">
                            <a:moveTo>
                              <a:pt x="13" y="65"/>
                            </a:moveTo>
                            <a:lnTo>
                              <a:pt x="13" y="55"/>
                            </a:lnTo>
                            <a:lnTo>
                              <a:pt x="2" y="50"/>
                            </a:lnTo>
                            <a:lnTo>
                              <a:pt x="0" y="36"/>
                            </a:lnTo>
                            <a:lnTo>
                              <a:pt x="6" y="27"/>
                            </a:lnTo>
                            <a:lnTo>
                              <a:pt x="6" y="16"/>
                            </a:lnTo>
                            <a:lnTo>
                              <a:pt x="20" y="16"/>
                            </a:lnTo>
                            <a:lnTo>
                              <a:pt x="25" y="10"/>
                            </a:lnTo>
                            <a:lnTo>
                              <a:pt x="30" y="17"/>
                            </a:lnTo>
                            <a:lnTo>
                              <a:pt x="35" y="12"/>
                            </a:lnTo>
                            <a:lnTo>
                              <a:pt x="41" y="14"/>
                            </a:lnTo>
                            <a:lnTo>
                              <a:pt x="46" y="3"/>
                            </a:lnTo>
                            <a:lnTo>
                              <a:pt x="52" y="6"/>
                            </a:lnTo>
                            <a:lnTo>
                              <a:pt x="67" y="6"/>
                            </a:lnTo>
                            <a:lnTo>
                              <a:pt x="80" y="0"/>
                            </a:lnTo>
                            <a:lnTo>
                              <a:pt x="88" y="9"/>
                            </a:lnTo>
                            <a:lnTo>
                              <a:pt x="91" y="21"/>
                            </a:lnTo>
                            <a:lnTo>
                              <a:pt x="84" y="27"/>
                            </a:lnTo>
                            <a:lnTo>
                              <a:pt x="80" y="41"/>
                            </a:lnTo>
                            <a:lnTo>
                              <a:pt x="80" y="51"/>
                            </a:lnTo>
                            <a:lnTo>
                              <a:pt x="86" y="54"/>
                            </a:lnTo>
                            <a:lnTo>
                              <a:pt x="95" y="69"/>
                            </a:lnTo>
                            <a:lnTo>
                              <a:pt x="106" y="85"/>
                            </a:lnTo>
                            <a:lnTo>
                              <a:pt x="124" y="101"/>
                            </a:lnTo>
                            <a:lnTo>
                              <a:pt x="133" y="101"/>
                            </a:lnTo>
                            <a:lnTo>
                              <a:pt x="140" y="99"/>
                            </a:lnTo>
                            <a:lnTo>
                              <a:pt x="141" y="106"/>
                            </a:lnTo>
                            <a:lnTo>
                              <a:pt x="146" y="111"/>
                            </a:lnTo>
                            <a:lnTo>
                              <a:pt x="149" y="117"/>
                            </a:lnTo>
                            <a:lnTo>
                              <a:pt x="157" y="123"/>
                            </a:lnTo>
                            <a:lnTo>
                              <a:pt x="163" y="129"/>
                            </a:lnTo>
                            <a:lnTo>
                              <a:pt x="171" y="139"/>
                            </a:lnTo>
                            <a:lnTo>
                              <a:pt x="166" y="143"/>
                            </a:lnTo>
                            <a:lnTo>
                              <a:pt x="154" y="134"/>
                            </a:lnTo>
                            <a:lnTo>
                              <a:pt x="145" y="138"/>
                            </a:lnTo>
                            <a:lnTo>
                              <a:pt x="142" y="144"/>
                            </a:lnTo>
                            <a:lnTo>
                              <a:pt x="148" y="155"/>
                            </a:lnTo>
                            <a:lnTo>
                              <a:pt x="142" y="161"/>
                            </a:lnTo>
                            <a:lnTo>
                              <a:pt x="138" y="169"/>
                            </a:lnTo>
                            <a:lnTo>
                              <a:pt x="130" y="169"/>
                            </a:lnTo>
                            <a:lnTo>
                              <a:pt x="131" y="152"/>
                            </a:lnTo>
                            <a:lnTo>
                              <a:pt x="131" y="144"/>
                            </a:lnTo>
                            <a:lnTo>
                              <a:pt x="121" y="137"/>
                            </a:lnTo>
                            <a:lnTo>
                              <a:pt x="116" y="128"/>
                            </a:lnTo>
                            <a:lnTo>
                              <a:pt x="108" y="126"/>
                            </a:lnTo>
                            <a:lnTo>
                              <a:pt x="108" y="117"/>
                            </a:lnTo>
                            <a:lnTo>
                              <a:pt x="87" y="111"/>
                            </a:lnTo>
                            <a:lnTo>
                              <a:pt x="74" y="99"/>
                            </a:lnTo>
                            <a:lnTo>
                              <a:pt x="66" y="93"/>
                            </a:lnTo>
                            <a:lnTo>
                              <a:pt x="58" y="86"/>
                            </a:lnTo>
                            <a:lnTo>
                              <a:pt x="53" y="69"/>
                            </a:lnTo>
                            <a:lnTo>
                              <a:pt x="49" y="59"/>
                            </a:lnTo>
                            <a:lnTo>
                              <a:pt x="32" y="56"/>
                            </a:lnTo>
                            <a:lnTo>
                              <a:pt x="29" y="64"/>
                            </a:lnTo>
                            <a:lnTo>
                              <a:pt x="13" y="65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2" name="Freeform 254">
                        <a:extLst>
                          <a:ext uri="{FF2B5EF4-FFF2-40B4-BE49-F238E27FC236}">
                            <a16:creationId xmlns:a16="http://schemas.microsoft.com/office/drawing/2014/main" id="{DF4AC00D-4495-2B16-FF0B-5CC1DD1B07C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43" y="2180"/>
                        <a:ext cx="197" cy="157"/>
                      </a:xfrm>
                      <a:custGeom>
                        <a:avLst/>
                        <a:gdLst>
                          <a:gd name="T0" fmla="*/ 174 w 175"/>
                          <a:gd name="T1" fmla="*/ 25 h 140"/>
                          <a:gd name="T2" fmla="*/ 147 w 175"/>
                          <a:gd name="T3" fmla="*/ 25 h 140"/>
                          <a:gd name="T4" fmla="*/ 137 w 175"/>
                          <a:gd name="T5" fmla="*/ 18 h 140"/>
                          <a:gd name="T6" fmla="*/ 116 w 175"/>
                          <a:gd name="T7" fmla="*/ 16 h 140"/>
                          <a:gd name="T8" fmla="*/ 98 w 175"/>
                          <a:gd name="T9" fmla="*/ 10 h 140"/>
                          <a:gd name="T10" fmla="*/ 76 w 175"/>
                          <a:gd name="T11" fmla="*/ 3 h 140"/>
                          <a:gd name="T12" fmla="*/ 64 w 175"/>
                          <a:gd name="T13" fmla="*/ 6 h 140"/>
                          <a:gd name="T14" fmla="*/ 53 w 175"/>
                          <a:gd name="T15" fmla="*/ 0 h 140"/>
                          <a:gd name="T16" fmla="*/ 5 w 175"/>
                          <a:gd name="T17" fmla="*/ 1 h 140"/>
                          <a:gd name="T18" fmla="*/ 8 w 175"/>
                          <a:gd name="T19" fmla="*/ 8 h 140"/>
                          <a:gd name="T20" fmla="*/ 0 w 175"/>
                          <a:gd name="T21" fmla="*/ 11 h 140"/>
                          <a:gd name="T22" fmla="*/ 1 w 175"/>
                          <a:gd name="T23" fmla="*/ 22 h 140"/>
                          <a:gd name="T24" fmla="*/ 8 w 175"/>
                          <a:gd name="T25" fmla="*/ 30 h 140"/>
                          <a:gd name="T26" fmla="*/ 12 w 175"/>
                          <a:gd name="T27" fmla="*/ 40 h 140"/>
                          <a:gd name="T28" fmla="*/ 25 w 175"/>
                          <a:gd name="T29" fmla="*/ 39 h 140"/>
                          <a:gd name="T30" fmla="*/ 35 w 175"/>
                          <a:gd name="T31" fmla="*/ 35 h 140"/>
                          <a:gd name="T32" fmla="*/ 39 w 175"/>
                          <a:gd name="T33" fmla="*/ 40 h 140"/>
                          <a:gd name="T34" fmla="*/ 36 w 175"/>
                          <a:gd name="T35" fmla="*/ 45 h 140"/>
                          <a:gd name="T36" fmla="*/ 33 w 175"/>
                          <a:gd name="T37" fmla="*/ 50 h 140"/>
                          <a:gd name="T38" fmla="*/ 27 w 175"/>
                          <a:gd name="T39" fmla="*/ 77 h 140"/>
                          <a:gd name="T40" fmla="*/ 21 w 175"/>
                          <a:gd name="T41" fmla="*/ 84 h 140"/>
                          <a:gd name="T42" fmla="*/ 29 w 175"/>
                          <a:gd name="T43" fmla="*/ 90 h 140"/>
                          <a:gd name="T44" fmla="*/ 30 w 175"/>
                          <a:gd name="T45" fmla="*/ 111 h 140"/>
                          <a:gd name="T46" fmla="*/ 31 w 175"/>
                          <a:gd name="T47" fmla="*/ 120 h 140"/>
                          <a:gd name="T48" fmla="*/ 40 w 175"/>
                          <a:gd name="T49" fmla="*/ 122 h 140"/>
                          <a:gd name="T50" fmla="*/ 40 w 175"/>
                          <a:gd name="T51" fmla="*/ 132 h 140"/>
                          <a:gd name="T52" fmla="*/ 50 w 175"/>
                          <a:gd name="T53" fmla="*/ 139 h 140"/>
                          <a:gd name="T54" fmla="*/ 59 w 175"/>
                          <a:gd name="T55" fmla="*/ 136 h 140"/>
                          <a:gd name="T56" fmla="*/ 67 w 175"/>
                          <a:gd name="T57" fmla="*/ 131 h 140"/>
                          <a:gd name="T58" fmla="*/ 101 w 175"/>
                          <a:gd name="T59" fmla="*/ 132 h 140"/>
                          <a:gd name="T60" fmla="*/ 109 w 175"/>
                          <a:gd name="T61" fmla="*/ 126 h 140"/>
                          <a:gd name="T62" fmla="*/ 109 w 175"/>
                          <a:gd name="T63" fmla="*/ 117 h 140"/>
                          <a:gd name="T64" fmla="*/ 119 w 175"/>
                          <a:gd name="T65" fmla="*/ 111 h 140"/>
                          <a:gd name="T66" fmla="*/ 126 w 175"/>
                          <a:gd name="T67" fmla="*/ 103 h 140"/>
                          <a:gd name="T68" fmla="*/ 129 w 175"/>
                          <a:gd name="T69" fmla="*/ 92 h 140"/>
                          <a:gd name="T70" fmla="*/ 119 w 175"/>
                          <a:gd name="T71" fmla="*/ 80 h 140"/>
                          <a:gd name="T72" fmla="*/ 126 w 175"/>
                          <a:gd name="T73" fmla="*/ 71 h 140"/>
                          <a:gd name="T74" fmla="*/ 133 w 175"/>
                          <a:gd name="T75" fmla="*/ 61 h 140"/>
                          <a:gd name="T76" fmla="*/ 144 w 175"/>
                          <a:gd name="T77" fmla="*/ 58 h 140"/>
                          <a:gd name="T78" fmla="*/ 155 w 175"/>
                          <a:gd name="T79" fmla="*/ 44 h 140"/>
                          <a:gd name="T80" fmla="*/ 163 w 175"/>
                          <a:gd name="T81" fmla="*/ 36 h 140"/>
                          <a:gd name="T82" fmla="*/ 174 w 175"/>
                          <a:gd name="T83" fmla="*/ 25 h 14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</a:cxnLst>
                        <a:rect l="0" t="0" r="r" b="b"/>
                        <a:pathLst>
                          <a:path w="175" h="140">
                            <a:moveTo>
                              <a:pt x="174" y="25"/>
                            </a:moveTo>
                            <a:lnTo>
                              <a:pt x="147" y="25"/>
                            </a:lnTo>
                            <a:lnTo>
                              <a:pt x="137" y="18"/>
                            </a:lnTo>
                            <a:lnTo>
                              <a:pt x="116" y="16"/>
                            </a:lnTo>
                            <a:lnTo>
                              <a:pt x="98" y="10"/>
                            </a:lnTo>
                            <a:lnTo>
                              <a:pt x="76" y="3"/>
                            </a:lnTo>
                            <a:lnTo>
                              <a:pt x="64" y="6"/>
                            </a:lnTo>
                            <a:lnTo>
                              <a:pt x="53" y="0"/>
                            </a:lnTo>
                            <a:lnTo>
                              <a:pt x="5" y="1"/>
                            </a:lnTo>
                            <a:lnTo>
                              <a:pt x="8" y="8"/>
                            </a:lnTo>
                            <a:lnTo>
                              <a:pt x="0" y="11"/>
                            </a:lnTo>
                            <a:lnTo>
                              <a:pt x="1" y="22"/>
                            </a:lnTo>
                            <a:lnTo>
                              <a:pt x="8" y="30"/>
                            </a:lnTo>
                            <a:lnTo>
                              <a:pt x="12" y="40"/>
                            </a:lnTo>
                            <a:lnTo>
                              <a:pt x="25" y="39"/>
                            </a:lnTo>
                            <a:lnTo>
                              <a:pt x="35" y="35"/>
                            </a:lnTo>
                            <a:lnTo>
                              <a:pt x="39" y="40"/>
                            </a:lnTo>
                            <a:lnTo>
                              <a:pt x="36" y="45"/>
                            </a:lnTo>
                            <a:lnTo>
                              <a:pt x="33" y="50"/>
                            </a:lnTo>
                            <a:lnTo>
                              <a:pt x="27" y="77"/>
                            </a:lnTo>
                            <a:lnTo>
                              <a:pt x="21" y="84"/>
                            </a:lnTo>
                            <a:lnTo>
                              <a:pt x="29" y="90"/>
                            </a:lnTo>
                            <a:lnTo>
                              <a:pt x="30" y="111"/>
                            </a:lnTo>
                            <a:lnTo>
                              <a:pt x="31" y="120"/>
                            </a:lnTo>
                            <a:lnTo>
                              <a:pt x="40" y="122"/>
                            </a:lnTo>
                            <a:lnTo>
                              <a:pt x="40" y="132"/>
                            </a:lnTo>
                            <a:lnTo>
                              <a:pt x="50" y="139"/>
                            </a:lnTo>
                            <a:lnTo>
                              <a:pt x="59" y="136"/>
                            </a:lnTo>
                            <a:lnTo>
                              <a:pt x="67" y="131"/>
                            </a:lnTo>
                            <a:lnTo>
                              <a:pt x="101" y="132"/>
                            </a:lnTo>
                            <a:lnTo>
                              <a:pt x="109" y="126"/>
                            </a:lnTo>
                            <a:lnTo>
                              <a:pt x="109" y="117"/>
                            </a:lnTo>
                            <a:lnTo>
                              <a:pt x="119" y="111"/>
                            </a:lnTo>
                            <a:lnTo>
                              <a:pt x="126" y="103"/>
                            </a:lnTo>
                            <a:lnTo>
                              <a:pt x="129" y="92"/>
                            </a:lnTo>
                            <a:lnTo>
                              <a:pt x="119" y="80"/>
                            </a:lnTo>
                            <a:lnTo>
                              <a:pt x="126" y="71"/>
                            </a:lnTo>
                            <a:lnTo>
                              <a:pt x="133" y="61"/>
                            </a:lnTo>
                            <a:lnTo>
                              <a:pt x="144" y="58"/>
                            </a:lnTo>
                            <a:lnTo>
                              <a:pt x="155" y="44"/>
                            </a:lnTo>
                            <a:lnTo>
                              <a:pt x="163" y="36"/>
                            </a:lnTo>
                            <a:lnTo>
                              <a:pt x="174" y="25"/>
                            </a:lnTo>
                          </a:path>
                        </a:pathLst>
                      </a:cu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 w="28575" cap="flat" cmpd="sng">
                        <a:solidFill>
                          <a:schemeClr val="accent3">
                            <a:lumMod val="75000"/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3" name="Freeform 255">
                        <a:extLst>
                          <a:ext uri="{FF2B5EF4-FFF2-40B4-BE49-F238E27FC236}">
                            <a16:creationId xmlns:a16="http://schemas.microsoft.com/office/drawing/2014/main" id="{86C301D6-CA58-EEF9-406F-67A75140C34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2212"/>
                        <a:ext cx="57" cy="108"/>
                      </a:xfrm>
                      <a:custGeom>
                        <a:avLst/>
                        <a:gdLst>
                          <a:gd name="T0" fmla="*/ 41 w 51"/>
                          <a:gd name="T1" fmla="*/ 82 h 96"/>
                          <a:gd name="T2" fmla="*/ 40 w 51"/>
                          <a:gd name="T3" fmla="*/ 61 h 96"/>
                          <a:gd name="T4" fmla="*/ 32 w 51"/>
                          <a:gd name="T5" fmla="*/ 55 h 96"/>
                          <a:gd name="T6" fmla="*/ 38 w 51"/>
                          <a:gd name="T7" fmla="*/ 48 h 96"/>
                          <a:gd name="T8" fmla="*/ 44 w 51"/>
                          <a:gd name="T9" fmla="*/ 21 h 96"/>
                          <a:gd name="T10" fmla="*/ 47 w 51"/>
                          <a:gd name="T11" fmla="*/ 15 h 96"/>
                          <a:gd name="T12" fmla="*/ 50 w 51"/>
                          <a:gd name="T13" fmla="*/ 10 h 96"/>
                          <a:gd name="T14" fmla="*/ 46 w 51"/>
                          <a:gd name="T15" fmla="*/ 5 h 96"/>
                          <a:gd name="T16" fmla="*/ 36 w 51"/>
                          <a:gd name="T17" fmla="*/ 9 h 96"/>
                          <a:gd name="T18" fmla="*/ 23 w 51"/>
                          <a:gd name="T19" fmla="*/ 10 h 96"/>
                          <a:gd name="T20" fmla="*/ 19 w 51"/>
                          <a:gd name="T21" fmla="*/ 0 h 96"/>
                          <a:gd name="T22" fmla="*/ 14 w 51"/>
                          <a:gd name="T23" fmla="*/ 13 h 96"/>
                          <a:gd name="T24" fmla="*/ 14 w 51"/>
                          <a:gd name="T25" fmla="*/ 28 h 96"/>
                          <a:gd name="T26" fmla="*/ 16 w 51"/>
                          <a:gd name="T27" fmla="*/ 34 h 96"/>
                          <a:gd name="T28" fmla="*/ 10 w 51"/>
                          <a:gd name="T29" fmla="*/ 44 h 96"/>
                          <a:gd name="T30" fmla="*/ 1 w 51"/>
                          <a:gd name="T31" fmla="*/ 50 h 96"/>
                          <a:gd name="T32" fmla="*/ 0 w 51"/>
                          <a:gd name="T33" fmla="*/ 66 h 96"/>
                          <a:gd name="T34" fmla="*/ 10 w 51"/>
                          <a:gd name="T35" fmla="*/ 70 h 96"/>
                          <a:gd name="T36" fmla="*/ 11 w 51"/>
                          <a:gd name="T37" fmla="*/ 80 h 96"/>
                          <a:gd name="T38" fmla="*/ 12 w 51"/>
                          <a:gd name="T39" fmla="*/ 91 h 96"/>
                          <a:gd name="T40" fmla="*/ 23 w 51"/>
                          <a:gd name="T41" fmla="*/ 95 h 96"/>
                          <a:gd name="T42" fmla="*/ 34 w 51"/>
                          <a:gd name="T43" fmla="*/ 95 h 96"/>
                          <a:gd name="T44" fmla="*/ 41 w 51"/>
                          <a:gd name="T45" fmla="*/ 82 h 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51" h="96">
                            <a:moveTo>
                              <a:pt x="41" y="82"/>
                            </a:moveTo>
                            <a:lnTo>
                              <a:pt x="40" y="61"/>
                            </a:lnTo>
                            <a:lnTo>
                              <a:pt x="32" y="55"/>
                            </a:lnTo>
                            <a:lnTo>
                              <a:pt x="38" y="48"/>
                            </a:lnTo>
                            <a:lnTo>
                              <a:pt x="44" y="21"/>
                            </a:lnTo>
                            <a:lnTo>
                              <a:pt x="47" y="15"/>
                            </a:lnTo>
                            <a:lnTo>
                              <a:pt x="50" y="10"/>
                            </a:lnTo>
                            <a:lnTo>
                              <a:pt x="46" y="5"/>
                            </a:lnTo>
                            <a:lnTo>
                              <a:pt x="36" y="9"/>
                            </a:lnTo>
                            <a:lnTo>
                              <a:pt x="23" y="10"/>
                            </a:lnTo>
                            <a:lnTo>
                              <a:pt x="19" y="0"/>
                            </a:lnTo>
                            <a:lnTo>
                              <a:pt x="14" y="13"/>
                            </a:lnTo>
                            <a:lnTo>
                              <a:pt x="14" y="28"/>
                            </a:lnTo>
                            <a:lnTo>
                              <a:pt x="16" y="34"/>
                            </a:lnTo>
                            <a:lnTo>
                              <a:pt x="10" y="44"/>
                            </a:lnTo>
                            <a:lnTo>
                              <a:pt x="1" y="50"/>
                            </a:lnTo>
                            <a:lnTo>
                              <a:pt x="0" y="66"/>
                            </a:lnTo>
                            <a:lnTo>
                              <a:pt x="10" y="70"/>
                            </a:lnTo>
                            <a:lnTo>
                              <a:pt x="11" y="80"/>
                            </a:lnTo>
                            <a:lnTo>
                              <a:pt x="12" y="91"/>
                            </a:lnTo>
                            <a:lnTo>
                              <a:pt x="23" y="95"/>
                            </a:lnTo>
                            <a:lnTo>
                              <a:pt x="34" y="95"/>
                            </a:lnTo>
                            <a:lnTo>
                              <a:pt x="41" y="8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4" name="Freeform 256">
                        <a:extLst>
                          <a:ext uri="{FF2B5EF4-FFF2-40B4-BE49-F238E27FC236}">
                            <a16:creationId xmlns:a16="http://schemas.microsoft.com/office/drawing/2014/main" id="{0264D2FD-C983-E91A-20E0-0B17085D490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2" y="2199"/>
                        <a:ext cx="18" cy="31"/>
                      </a:xfrm>
                      <a:custGeom>
                        <a:avLst/>
                        <a:gdLst>
                          <a:gd name="T0" fmla="*/ 14 w 15"/>
                          <a:gd name="T1" fmla="*/ 0 h 27"/>
                          <a:gd name="T2" fmla="*/ 9 w 15"/>
                          <a:gd name="T3" fmla="*/ 4 h 27"/>
                          <a:gd name="T4" fmla="*/ 0 w 15"/>
                          <a:gd name="T5" fmla="*/ 10 h 27"/>
                          <a:gd name="T6" fmla="*/ 3 w 15"/>
                          <a:gd name="T7" fmla="*/ 20 h 27"/>
                          <a:gd name="T8" fmla="*/ 10 w 15"/>
                          <a:gd name="T9" fmla="*/ 26 h 27"/>
                          <a:gd name="T10" fmla="*/ 14 w 15"/>
                          <a:gd name="T11" fmla="*/ 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5" h="27">
                            <a:moveTo>
                              <a:pt x="14" y="0"/>
                            </a:moveTo>
                            <a:lnTo>
                              <a:pt x="9" y="4"/>
                            </a:lnTo>
                            <a:lnTo>
                              <a:pt x="0" y="10"/>
                            </a:lnTo>
                            <a:lnTo>
                              <a:pt x="3" y="20"/>
                            </a:lnTo>
                            <a:lnTo>
                              <a:pt x="10" y="26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5" name="Freeform 257">
                        <a:extLst>
                          <a:ext uri="{FF2B5EF4-FFF2-40B4-BE49-F238E27FC236}">
                            <a16:creationId xmlns:a16="http://schemas.microsoft.com/office/drawing/2014/main" id="{F83E59FF-6559-793B-EFDD-ACD3E18B95C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17" y="2239"/>
                        <a:ext cx="23" cy="39"/>
                      </a:xfrm>
                      <a:custGeom>
                        <a:avLst/>
                        <a:gdLst>
                          <a:gd name="T0" fmla="*/ 2 w 20"/>
                          <a:gd name="T1" fmla="*/ 3 h 35"/>
                          <a:gd name="T2" fmla="*/ 5 w 20"/>
                          <a:gd name="T3" fmla="*/ 3 h 35"/>
                          <a:gd name="T4" fmla="*/ 12 w 20"/>
                          <a:gd name="T5" fmla="*/ 1 h 35"/>
                          <a:gd name="T6" fmla="*/ 16 w 20"/>
                          <a:gd name="T7" fmla="*/ 0 h 35"/>
                          <a:gd name="T8" fmla="*/ 18 w 20"/>
                          <a:gd name="T9" fmla="*/ 5 h 35"/>
                          <a:gd name="T10" fmla="*/ 19 w 20"/>
                          <a:gd name="T11" fmla="*/ 13 h 35"/>
                          <a:gd name="T12" fmla="*/ 18 w 20"/>
                          <a:gd name="T13" fmla="*/ 20 h 35"/>
                          <a:gd name="T14" fmla="*/ 16 w 20"/>
                          <a:gd name="T15" fmla="*/ 31 h 35"/>
                          <a:gd name="T16" fmla="*/ 9 w 20"/>
                          <a:gd name="T17" fmla="*/ 34 h 35"/>
                          <a:gd name="T18" fmla="*/ 3 w 20"/>
                          <a:gd name="T19" fmla="*/ 31 h 35"/>
                          <a:gd name="T20" fmla="*/ 3 w 20"/>
                          <a:gd name="T21" fmla="*/ 23 h 35"/>
                          <a:gd name="T22" fmla="*/ 3 w 20"/>
                          <a:gd name="T23" fmla="*/ 14 h 35"/>
                          <a:gd name="T24" fmla="*/ 0 w 20"/>
                          <a:gd name="T25" fmla="*/ 8 h 35"/>
                          <a:gd name="T26" fmla="*/ 2 w 20"/>
                          <a:gd name="T27" fmla="*/ 3 h 3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20" h="35">
                            <a:moveTo>
                              <a:pt x="2" y="3"/>
                            </a:moveTo>
                            <a:lnTo>
                              <a:pt x="5" y="3"/>
                            </a:lnTo>
                            <a:lnTo>
                              <a:pt x="12" y="1"/>
                            </a:lnTo>
                            <a:lnTo>
                              <a:pt x="16" y="0"/>
                            </a:lnTo>
                            <a:lnTo>
                              <a:pt x="18" y="5"/>
                            </a:lnTo>
                            <a:lnTo>
                              <a:pt x="19" y="13"/>
                            </a:lnTo>
                            <a:lnTo>
                              <a:pt x="18" y="20"/>
                            </a:lnTo>
                            <a:lnTo>
                              <a:pt x="16" y="31"/>
                            </a:lnTo>
                            <a:lnTo>
                              <a:pt x="9" y="34"/>
                            </a:lnTo>
                            <a:lnTo>
                              <a:pt x="3" y="31"/>
                            </a:lnTo>
                            <a:lnTo>
                              <a:pt x="3" y="23"/>
                            </a:lnTo>
                            <a:lnTo>
                              <a:pt x="3" y="14"/>
                            </a:lnTo>
                            <a:lnTo>
                              <a:pt x="0" y="8"/>
                            </a:lnTo>
                            <a:lnTo>
                              <a:pt x="2" y="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6" name="Freeform 258">
                        <a:extLst>
                          <a:ext uri="{FF2B5EF4-FFF2-40B4-BE49-F238E27FC236}">
                            <a16:creationId xmlns:a16="http://schemas.microsoft.com/office/drawing/2014/main" id="{53FAD76D-A366-1867-9A13-CC06D7847F1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2" y="2221"/>
                        <a:ext cx="87" cy="89"/>
                      </a:xfrm>
                      <a:custGeom>
                        <a:avLst/>
                        <a:gdLst>
                          <a:gd name="T0" fmla="*/ 34 w 76"/>
                          <a:gd name="T1" fmla="*/ 58 h 80"/>
                          <a:gd name="T2" fmla="*/ 16 w 76"/>
                          <a:gd name="T3" fmla="*/ 54 h 80"/>
                          <a:gd name="T4" fmla="*/ 14 w 76"/>
                          <a:gd name="T5" fmla="*/ 45 h 80"/>
                          <a:gd name="T6" fmla="*/ 1 w 76"/>
                          <a:gd name="T7" fmla="*/ 32 h 80"/>
                          <a:gd name="T8" fmla="*/ 0 w 76"/>
                          <a:gd name="T9" fmla="*/ 21 h 80"/>
                          <a:gd name="T10" fmla="*/ 13 w 76"/>
                          <a:gd name="T11" fmla="*/ 10 h 80"/>
                          <a:gd name="T12" fmla="*/ 24 w 76"/>
                          <a:gd name="T13" fmla="*/ 14 h 80"/>
                          <a:gd name="T14" fmla="*/ 38 w 76"/>
                          <a:gd name="T15" fmla="*/ 3 h 80"/>
                          <a:gd name="T16" fmla="*/ 45 w 76"/>
                          <a:gd name="T17" fmla="*/ 3 h 80"/>
                          <a:gd name="T18" fmla="*/ 58 w 76"/>
                          <a:gd name="T19" fmla="*/ 7 h 80"/>
                          <a:gd name="T20" fmla="*/ 67 w 76"/>
                          <a:gd name="T21" fmla="*/ 0 h 80"/>
                          <a:gd name="T22" fmla="*/ 75 w 76"/>
                          <a:gd name="T23" fmla="*/ 0 h 80"/>
                          <a:gd name="T24" fmla="*/ 75 w 76"/>
                          <a:gd name="T25" fmla="*/ 13 h 80"/>
                          <a:gd name="T26" fmla="*/ 66 w 76"/>
                          <a:gd name="T27" fmla="*/ 14 h 80"/>
                          <a:gd name="T28" fmla="*/ 61 w 76"/>
                          <a:gd name="T29" fmla="*/ 19 h 80"/>
                          <a:gd name="T30" fmla="*/ 56 w 76"/>
                          <a:gd name="T31" fmla="*/ 24 h 80"/>
                          <a:gd name="T32" fmla="*/ 60 w 76"/>
                          <a:gd name="T33" fmla="*/ 31 h 80"/>
                          <a:gd name="T34" fmla="*/ 49 w 76"/>
                          <a:gd name="T35" fmla="*/ 33 h 80"/>
                          <a:gd name="T36" fmla="*/ 45 w 76"/>
                          <a:gd name="T37" fmla="*/ 30 h 80"/>
                          <a:gd name="T38" fmla="*/ 40 w 76"/>
                          <a:gd name="T39" fmla="*/ 31 h 80"/>
                          <a:gd name="T40" fmla="*/ 45 w 76"/>
                          <a:gd name="T41" fmla="*/ 37 h 80"/>
                          <a:gd name="T42" fmla="*/ 38 w 76"/>
                          <a:gd name="T43" fmla="*/ 45 h 80"/>
                          <a:gd name="T44" fmla="*/ 48 w 76"/>
                          <a:gd name="T45" fmla="*/ 49 h 80"/>
                          <a:gd name="T46" fmla="*/ 61 w 76"/>
                          <a:gd name="T47" fmla="*/ 58 h 80"/>
                          <a:gd name="T48" fmla="*/ 64 w 76"/>
                          <a:gd name="T49" fmla="*/ 65 h 80"/>
                          <a:gd name="T50" fmla="*/ 59 w 76"/>
                          <a:gd name="T51" fmla="*/ 64 h 80"/>
                          <a:gd name="T52" fmla="*/ 45 w 76"/>
                          <a:gd name="T53" fmla="*/ 69 h 80"/>
                          <a:gd name="T54" fmla="*/ 50 w 76"/>
                          <a:gd name="T55" fmla="*/ 77 h 80"/>
                          <a:gd name="T56" fmla="*/ 26 w 76"/>
                          <a:gd name="T57" fmla="*/ 79 h 80"/>
                          <a:gd name="T58" fmla="*/ 26 w 76"/>
                          <a:gd name="T59" fmla="*/ 69 h 80"/>
                          <a:gd name="T60" fmla="*/ 16 w 76"/>
                          <a:gd name="T61" fmla="*/ 65 h 80"/>
                          <a:gd name="T62" fmla="*/ 26 w 76"/>
                          <a:gd name="T63" fmla="*/ 61 h 80"/>
                          <a:gd name="T64" fmla="*/ 32 w 76"/>
                          <a:gd name="T65" fmla="*/ 60 h 80"/>
                          <a:gd name="T66" fmla="*/ 34 w 76"/>
                          <a:gd name="T67" fmla="*/ 58 h 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76" h="80">
                            <a:moveTo>
                              <a:pt x="34" y="58"/>
                            </a:moveTo>
                            <a:lnTo>
                              <a:pt x="16" y="54"/>
                            </a:lnTo>
                            <a:lnTo>
                              <a:pt x="14" y="45"/>
                            </a:lnTo>
                            <a:lnTo>
                              <a:pt x="1" y="32"/>
                            </a:lnTo>
                            <a:lnTo>
                              <a:pt x="0" y="21"/>
                            </a:lnTo>
                            <a:lnTo>
                              <a:pt x="13" y="10"/>
                            </a:lnTo>
                            <a:lnTo>
                              <a:pt x="24" y="14"/>
                            </a:lnTo>
                            <a:lnTo>
                              <a:pt x="38" y="3"/>
                            </a:lnTo>
                            <a:lnTo>
                              <a:pt x="45" y="3"/>
                            </a:lnTo>
                            <a:lnTo>
                              <a:pt x="58" y="7"/>
                            </a:lnTo>
                            <a:lnTo>
                              <a:pt x="67" y="0"/>
                            </a:lnTo>
                            <a:lnTo>
                              <a:pt x="75" y="0"/>
                            </a:lnTo>
                            <a:lnTo>
                              <a:pt x="75" y="13"/>
                            </a:lnTo>
                            <a:lnTo>
                              <a:pt x="66" y="14"/>
                            </a:lnTo>
                            <a:lnTo>
                              <a:pt x="61" y="19"/>
                            </a:lnTo>
                            <a:lnTo>
                              <a:pt x="56" y="24"/>
                            </a:lnTo>
                            <a:lnTo>
                              <a:pt x="60" y="31"/>
                            </a:lnTo>
                            <a:lnTo>
                              <a:pt x="49" y="33"/>
                            </a:lnTo>
                            <a:lnTo>
                              <a:pt x="45" y="30"/>
                            </a:lnTo>
                            <a:lnTo>
                              <a:pt x="40" y="31"/>
                            </a:lnTo>
                            <a:lnTo>
                              <a:pt x="45" y="37"/>
                            </a:lnTo>
                            <a:lnTo>
                              <a:pt x="38" y="45"/>
                            </a:lnTo>
                            <a:lnTo>
                              <a:pt x="48" y="49"/>
                            </a:lnTo>
                            <a:lnTo>
                              <a:pt x="61" y="58"/>
                            </a:lnTo>
                            <a:lnTo>
                              <a:pt x="64" y="65"/>
                            </a:lnTo>
                            <a:lnTo>
                              <a:pt x="59" y="64"/>
                            </a:lnTo>
                            <a:lnTo>
                              <a:pt x="45" y="69"/>
                            </a:lnTo>
                            <a:lnTo>
                              <a:pt x="50" y="77"/>
                            </a:lnTo>
                            <a:lnTo>
                              <a:pt x="26" y="79"/>
                            </a:lnTo>
                            <a:lnTo>
                              <a:pt x="26" y="69"/>
                            </a:lnTo>
                            <a:lnTo>
                              <a:pt x="16" y="65"/>
                            </a:lnTo>
                            <a:lnTo>
                              <a:pt x="26" y="61"/>
                            </a:lnTo>
                            <a:lnTo>
                              <a:pt x="32" y="60"/>
                            </a:lnTo>
                            <a:lnTo>
                              <a:pt x="34" y="5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7" name="Freeform 259">
                        <a:extLst>
                          <a:ext uri="{FF2B5EF4-FFF2-40B4-BE49-F238E27FC236}">
                            <a16:creationId xmlns:a16="http://schemas.microsoft.com/office/drawing/2014/main" id="{14076C15-DCB1-E5DC-3CE0-C5A4F02F2E2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73" y="1929"/>
                        <a:ext cx="134" cy="172"/>
                      </a:xfrm>
                      <a:custGeom>
                        <a:avLst/>
                        <a:gdLst>
                          <a:gd name="T0" fmla="*/ 119 w 120"/>
                          <a:gd name="T1" fmla="*/ 73 h 152"/>
                          <a:gd name="T2" fmla="*/ 79 w 120"/>
                          <a:gd name="T3" fmla="*/ 90 h 152"/>
                          <a:gd name="T4" fmla="*/ 119 w 120"/>
                          <a:gd name="T5" fmla="*/ 73 h 152"/>
                          <a:gd name="T6" fmla="*/ 110 w 120"/>
                          <a:gd name="T7" fmla="*/ 47 h 152"/>
                          <a:gd name="T8" fmla="*/ 113 w 120"/>
                          <a:gd name="T9" fmla="*/ 18 h 152"/>
                          <a:gd name="T10" fmla="*/ 108 w 120"/>
                          <a:gd name="T11" fmla="*/ 14 h 152"/>
                          <a:gd name="T12" fmla="*/ 73 w 120"/>
                          <a:gd name="T13" fmla="*/ 20 h 152"/>
                          <a:gd name="T14" fmla="*/ 66 w 120"/>
                          <a:gd name="T15" fmla="*/ 12 h 152"/>
                          <a:gd name="T16" fmla="*/ 60 w 120"/>
                          <a:gd name="T17" fmla="*/ 0 h 152"/>
                          <a:gd name="T18" fmla="*/ 43 w 120"/>
                          <a:gd name="T19" fmla="*/ 4 h 152"/>
                          <a:gd name="T20" fmla="*/ 43 w 120"/>
                          <a:gd name="T21" fmla="*/ 19 h 152"/>
                          <a:gd name="T22" fmla="*/ 43 w 120"/>
                          <a:gd name="T23" fmla="*/ 25 h 152"/>
                          <a:gd name="T24" fmla="*/ 38 w 120"/>
                          <a:gd name="T25" fmla="*/ 25 h 152"/>
                          <a:gd name="T26" fmla="*/ 21 w 120"/>
                          <a:gd name="T27" fmla="*/ 31 h 152"/>
                          <a:gd name="T28" fmla="*/ 21 w 120"/>
                          <a:gd name="T29" fmla="*/ 46 h 152"/>
                          <a:gd name="T30" fmla="*/ 13 w 120"/>
                          <a:gd name="T31" fmla="*/ 60 h 152"/>
                          <a:gd name="T32" fmla="*/ 3 w 120"/>
                          <a:gd name="T33" fmla="*/ 67 h 152"/>
                          <a:gd name="T34" fmla="*/ 0 w 120"/>
                          <a:gd name="T35" fmla="*/ 84 h 152"/>
                          <a:gd name="T36" fmla="*/ 9 w 120"/>
                          <a:gd name="T37" fmla="*/ 88 h 152"/>
                          <a:gd name="T38" fmla="*/ 8 w 120"/>
                          <a:gd name="T39" fmla="*/ 98 h 152"/>
                          <a:gd name="T40" fmla="*/ 18 w 120"/>
                          <a:gd name="T41" fmla="*/ 105 h 152"/>
                          <a:gd name="T42" fmla="*/ 31 w 120"/>
                          <a:gd name="T43" fmla="*/ 116 h 152"/>
                          <a:gd name="T44" fmla="*/ 25 w 120"/>
                          <a:gd name="T45" fmla="*/ 124 h 152"/>
                          <a:gd name="T46" fmla="*/ 28 w 120"/>
                          <a:gd name="T47" fmla="*/ 146 h 152"/>
                          <a:gd name="T48" fmla="*/ 36 w 120"/>
                          <a:gd name="T49" fmla="*/ 147 h 152"/>
                          <a:gd name="T50" fmla="*/ 46 w 120"/>
                          <a:gd name="T51" fmla="*/ 144 h 152"/>
                          <a:gd name="T52" fmla="*/ 54 w 120"/>
                          <a:gd name="T53" fmla="*/ 149 h 152"/>
                          <a:gd name="T54" fmla="*/ 60 w 120"/>
                          <a:gd name="T55" fmla="*/ 150 h 152"/>
                          <a:gd name="T56" fmla="*/ 65 w 120"/>
                          <a:gd name="T57" fmla="*/ 151 h 152"/>
                          <a:gd name="T58" fmla="*/ 83 w 120"/>
                          <a:gd name="T59" fmla="*/ 143 h 152"/>
                          <a:gd name="T60" fmla="*/ 97 w 120"/>
                          <a:gd name="T61" fmla="*/ 136 h 152"/>
                          <a:gd name="T62" fmla="*/ 101 w 120"/>
                          <a:gd name="T63" fmla="*/ 131 h 152"/>
                          <a:gd name="T64" fmla="*/ 102 w 120"/>
                          <a:gd name="T65" fmla="*/ 115 h 152"/>
                          <a:gd name="T66" fmla="*/ 79 w 120"/>
                          <a:gd name="T67" fmla="*/ 90 h 152"/>
                          <a:gd name="T68" fmla="*/ 119 w 120"/>
                          <a:gd name="T69" fmla="*/ 73 h 15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</a:cxnLst>
                        <a:rect l="0" t="0" r="r" b="b"/>
                        <a:pathLst>
                          <a:path w="120" h="152">
                            <a:moveTo>
                              <a:pt x="119" y="73"/>
                            </a:moveTo>
                            <a:lnTo>
                              <a:pt x="79" y="90"/>
                            </a:lnTo>
                            <a:lnTo>
                              <a:pt x="119" y="73"/>
                            </a:lnTo>
                            <a:lnTo>
                              <a:pt x="110" y="47"/>
                            </a:lnTo>
                            <a:lnTo>
                              <a:pt x="113" y="18"/>
                            </a:lnTo>
                            <a:lnTo>
                              <a:pt x="108" y="14"/>
                            </a:lnTo>
                            <a:lnTo>
                              <a:pt x="73" y="20"/>
                            </a:lnTo>
                            <a:lnTo>
                              <a:pt x="66" y="12"/>
                            </a:lnTo>
                            <a:lnTo>
                              <a:pt x="60" y="0"/>
                            </a:lnTo>
                            <a:lnTo>
                              <a:pt x="43" y="4"/>
                            </a:lnTo>
                            <a:lnTo>
                              <a:pt x="43" y="19"/>
                            </a:lnTo>
                            <a:lnTo>
                              <a:pt x="43" y="25"/>
                            </a:lnTo>
                            <a:lnTo>
                              <a:pt x="38" y="25"/>
                            </a:lnTo>
                            <a:lnTo>
                              <a:pt x="21" y="31"/>
                            </a:lnTo>
                            <a:lnTo>
                              <a:pt x="21" y="46"/>
                            </a:lnTo>
                            <a:lnTo>
                              <a:pt x="13" y="60"/>
                            </a:lnTo>
                            <a:lnTo>
                              <a:pt x="3" y="67"/>
                            </a:lnTo>
                            <a:lnTo>
                              <a:pt x="0" y="84"/>
                            </a:lnTo>
                            <a:lnTo>
                              <a:pt x="9" y="88"/>
                            </a:lnTo>
                            <a:lnTo>
                              <a:pt x="8" y="98"/>
                            </a:lnTo>
                            <a:lnTo>
                              <a:pt x="18" y="105"/>
                            </a:lnTo>
                            <a:lnTo>
                              <a:pt x="31" y="116"/>
                            </a:lnTo>
                            <a:lnTo>
                              <a:pt x="25" y="124"/>
                            </a:lnTo>
                            <a:lnTo>
                              <a:pt x="28" y="146"/>
                            </a:lnTo>
                            <a:lnTo>
                              <a:pt x="36" y="147"/>
                            </a:lnTo>
                            <a:lnTo>
                              <a:pt x="46" y="144"/>
                            </a:lnTo>
                            <a:lnTo>
                              <a:pt x="54" y="149"/>
                            </a:lnTo>
                            <a:lnTo>
                              <a:pt x="60" y="150"/>
                            </a:lnTo>
                            <a:lnTo>
                              <a:pt x="65" y="151"/>
                            </a:lnTo>
                            <a:lnTo>
                              <a:pt x="83" y="143"/>
                            </a:lnTo>
                            <a:lnTo>
                              <a:pt x="97" y="136"/>
                            </a:lnTo>
                            <a:lnTo>
                              <a:pt x="101" y="131"/>
                            </a:lnTo>
                            <a:lnTo>
                              <a:pt x="102" y="115"/>
                            </a:lnTo>
                            <a:lnTo>
                              <a:pt x="79" y="90"/>
                            </a:lnTo>
                            <a:lnTo>
                              <a:pt x="119" y="7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8" name="Freeform 260">
                        <a:extLst>
                          <a:ext uri="{FF2B5EF4-FFF2-40B4-BE49-F238E27FC236}">
                            <a16:creationId xmlns:a16="http://schemas.microsoft.com/office/drawing/2014/main" id="{F3F2D8CE-D17B-2A21-5E62-1F841ABF8F6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6" y="1928"/>
                        <a:ext cx="148" cy="118"/>
                      </a:xfrm>
                      <a:custGeom>
                        <a:avLst/>
                        <a:gdLst>
                          <a:gd name="T0" fmla="*/ 9 w 132"/>
                          <a:gd name="T1" fmla="*/ 74 h 105"/>
                          <a:gd name="T2" fmla="*/ 0 w 132"/>
                          <a:gd name="T3" fmla="*/ 48 h 105"/>
                          <a:gd name="T4" fmla="*/ 3 w 132"/>
                          <a:gd name="T5" fmla="*/ 19 h 105"/>
                          <a:gd name="T6" fmla="*/ 43 w 132"/>
                          <a:gd name="T7" fmla="*/ 0 h 105"/>
                          <a:gd name="T8" fmla="*/ 57 w 132"/>
                          <a:gd name="T9" fmla="*/ 7 h 105"/>
                          <a:gd name="T10" fmla="*/ 77 w 132"/>
                          <a:gd name="T11" fmla="*/ 3 h 105"/>
                          <a:gd name="T12" fmla="*/ 101 w 132"/>
                          <a:gd name="T13" fmla="*/ 13 h 105"/>
                          <a:gd name="T14" fmla="*/ 120 w 132"/>
                          <a:gd name="T15" fmla="*/ 30 h 105"/>
                          <a:gd name="T16" fmla="*/ 120 w 132"/>
                          <a:gd name="T17" fmla="*/ 50 h 105"/>
                          <a:gd name="T18" fmla="*/ 129 w 132"/>
                          <a:gd name="T19" fmla="*/ 50 h 105"/>
                          <a:gd name="T20" fmla="*/ 130 w 132"/>
                          <a:gd name="T21" fmla="*/ 66 h 105"/>
                          <a:gd name="T22" fmla="*/ 131 w 132"/>
                          <a:gd name="T23" fmla="*/ 93 h 105"/>
                          <a:gd name="T24" fmla="*/ 120 w 132"/>
                          <a:gd name="T25" fmla="*/ 101 h 105"/>
                          <a:gd name="T26" fmla="*/ 96 w 132"/>
                          <a:gd name="T27" fmla="*/ 103 h 105"/>
                          <a:gd name="T28" fmla="*/ 73 w 132"/>
                          <a:gd name="T29" fmla="*/ 104 h 105"/>
                          <a:gd name="T30" fmla="*/ 57 w 132"/>
                          <a:gd name="T31" fmla="*/ 95 h 105"/>
                          <a:gd name="T32" fmla="*/ 23 w 132"/>
                          <a:gd name="T33" fmla="*/ 84 h 105"/>
                          <a:gd name="T34" fmla="*/ 9 w 132"/>
                          <a:gd name="T35" fmla="*/ 74 h 1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132" h="105">
                            <a:moveTo>
                              <a:pt x="9" y="74"/>
                            </a:moveTo>
                            <a:lnTo>
                              <a:pt x="0" y="48"/>
                            </a:lnTo>
                            <a:lnTo>
                              <a:pt x="3" y="19"/>
                            </a:lnTo>
                            <a:lnTo>
                              <a:pt x="43" y="0"/>
                            </a:lnTo>
                            <a:lnTo>
                              <a:pt x="57" y="7"/>
                            </a:lnTo>
                            <a:lnTo>
                              <a:pt x="77" y="3"/>
                            </a:lnTo>
                            <a:lnTo>
                              <a:pt x="101" y="13"/>
                            </a:lnTo>
                            <a:lnTo>
                              <a:pt x="120" y="30"/>
                            </a:lnTo>
                            <a:lnTo>
                              <a:pt x="120" y="50"/>
                            </a:lnTo>
                            <a:lnTo>
                              <a:pt x="129" y="50"/>
                            </a:lnTo>
                            <a:lnTo>
                              <a:pt x="130" y="66"/>
                            </a:lnTo>
                            <a:lnTo>
                              <a:pt x="131" y="93"/>
                            </a:lnTo>
                            <a:lnTo>
                              <a:pt x="120" y="101"/>
                            </a:lnTo>
                            <a:lnTo>
                              <a:pt x="96" y="103"/>
                            </a:lnTo>
                            <a:lnTo>
                              <a:pt x="73" y="104"/>
                            </a:lnTo>
                            <a:lnTo>
                              <a:pt x="57" y="95"/>
                            </a:lnTo>
                            <a:lnTo>
                              <a:pt x="23" y="84"/>
                            </a:lnTo>
                            <a:lnTo>
                              <a:pt x="9" y="7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49" name="Freeform 261">
                        <a:extLst>
                          <a:ext uri="{FF2B5EF4-FFF2-40B4-BE49-F238E27FC236}">
                            <a16:creationId xmlns:a16="http://schemas.microsoft.com/office/drawing/2014/main" id="{D031D949-91E0-F1DA-4D44-9A076B429EE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56" y="1579"/>
                        <a:ext cx="171" cy="338"/>
                      </a:xfrm>
                      <a:custGeom>
                        <a:avLst/>
                        <a:gdLst>
                          <a:gd name="T0" fmla="*/ 0 w 153"/>
                          <a:gd name="T1" fmla="*/ 234 h 301"/>
                          <a:gd name="T2" fmla="*/ 5 w 153"/>
                          <a:gd name="T3" fmla="*/ 225 h 301"/>
                          <a:gd name="T4" fmla="*/ 9 w 153"/>
                          <a:gd name="T5" fmla="*/ 206 h 301"/>
                          <a:gd name="T6" fmla="*/ 24 w 153"/>
                          <a:gd name="T7" fmla="*/ 199 h 301"/>
                          <a:gd name="T8" fmla="*/ 20 w 153"/>
                          <a:gd name="T9" fmla="*/ 182 h 301"/>
                          <a:gd name="T10" fmla="*/ 13 w 153"/>
                          <a:gd name="T11" fmla="*/ 166 h 301"/>
                          <a:gd name="T12" fmla="*/ 9 w 153"/>
                          <a:gd name="T13" fmla="*/ 150 h 301"/>
                          <a:gd name="T14" fmla="*/ 6 w 153"/>
                          <a:gd name="T15" fmla="*/ 123 h 301"/>
                          <a:gd name="T16" fmla="*/ 9 w 153"/>
                          <a:gd name="T17" fmla="*/ 113 h 301"/>
                          <a:gd name="T18" fmla="*/ 24 w 153"/>
                          <a:gd name="T19" fmla="*/ 116 h 301"/>
                          <a:gd name="T20" fmla="*/ 31 w 153"/>
                          <a:gd name="T21" fmla="*/ 111 h 301"/>
                          <a:gd name="T22" fmla="*/ 21 w 153"/>
                          <a:gd name="T23" fmla="*/ 104 h 301"/>
                          <a:gd name="T24" fmla="*/ 28 w 153"/>
                          <a:gd name="T25" fmla="*/ 90 h 301"/>
                          <a:gd name="T26" fmla="*/ 31 w 153"/>
                          <a:gd name="T27" fmla="*/ 72 h 301"/>
                          <a:gd name="T28" fmla="*/ 37 w 153"/>
                          <a:gd name="T29" fmla="*/ 68 h 301"/>
                          <a:gd name="T30" fmla="*/ 42 w 153"/>
                          <a:gd name="T31" fmla="*/ 57 h 301"/>
                          <a:gd name="T32" fmla="*/ 51 w 153"/>
                          <a:gd name="T33" fmla="*/ 57 h 301"/>
                          <a:gd name="T34" fmla="*/ 53 w 153"/>
                          <a:gd name="T35" fmla="*/ 43 h 301"/>
                          <a:gd name="T36" fmla="*/ 61 w 153"/>
                          <a:gd name="T37" fmla="*/ 39 h 301"/>
                          <a:gd name="T38" fmla="*/ 63 w 153"/>
                          <a:gd name="T39" fmla="*/ 26 h 301"/>
                          <a:gd name="T40" fmla="*/ 71 w 153"/>
                          <a:gd name="T41" fmla="*/ 29 h 301"/>
                          <a:gd name="T42" fmla="*/ 79 w 153"/>
                          <a:gd name="T43" fmla="*/ 25 h 301"/>
                          <a:gd name="T44" fmla="*/ 87 w 153"/>
                          <a:gd name="T45" fmla="*/ 17 h 301"/>
                          <a:gd name="T46" fmla="*/ 97 w 153"/>
                          <a:gd name="T47" fmla="*/ 17 h 301"/>
                          <a:gd name="T48" fmla="*/ 110 w 153"/>
                          <a:gd name="T49" fmla="*/ 17 h 301"/>
                          <a:gd name="T50" fmla="*/ 118 w 153"/>
                          <a:gd name="T51" fmla="*/ 8 h 301"/>
                          <a:gd name="T52" fmla="*/ 127 w 153"/>
                          <a:gd name="T53" fmla="*/ 0 h 301"/>
                          <a:gd name="T54" fmla="*/ 138 w 153"/>
                          <a:gd name="T55" fmla="*/ 13 h 301"/>
                          <a:gd name="T56" fmla="*/ 149 w 153"/>
                          <a:gd name="T57" fmla="*/ 23 h 301"/>
                          <a:gd name="T58" fmla="*/ 150 w 153"/>
                          <a:gd name="T59" fmla="*/ 32 h 301"/>
                          <a:gd name="T60" fmla="*/ 152 w 153"/>
                          <a:gd name="T61" fmla="*/ 63 h 301"/>
                          <a:gd name="T62" fmla="*/ 142 w 153"/>
                          <a:gd name="T63" fmla="*/ 70 h 301"/>
                          <a:gd name="T64" fmla="*/ 131 w 153"/>
                          <a:gd name="T65" fmla="*/ 79 h 301"/>
                          <a:gd name="T66" fmla="*/ 127 w 153"/>
                          <a:gd name="T67" fmla="*/ 96 h 301"/>
                          <a:gd name="T68" fmla="*/ 127 w 153"/>
                          <a:gd name="T69" fmla="*/ 107 h 301"/>
                          <a:gd name="T70" fmla="*/ 112 w 153"/>
                          <a:gd name="T71" fmla="*/ 117 h 301"/>
                          <a:gd name="T72" fmla="*/ 104 w 153"/>
                          <a:gd name="T73" fmla="*/ 128 h 301"/>
                          <a:gd name="T74" fmla="*/ 84 w 153"/>
                          <a:gd name="T75" fmla="*/ 132 h 301"/>
                          <a:gd name="T76" fmla="*/ 76 w 153"/>
                          <a:gd name="T77" fmla="*/ 148 h 301"/>
                          <a:gd name="T78" fmla="*/ 76 w 153"/>
                          <a:gd name="T79" fmla="*/ 176 h 301"/>
                          <a:gd name="T80" fmla="*/ 87 w 153"/>
                          <a:gd name="T81" fmla="*/ 189 h 301"/>
                          <a:gd name="T82" fmla="*/ 93 w 153"/>
                          <a:gd name="T83" fmla="*/ 200 h 301"/>
                          <a:gd name="T84" fmla="*/ 69 w 153"/>
                          <a:gd name="T85" fmla="*/ 211 h 301"/>
                          <a:gd name="T86" fmla="*/ 80 w 153"/>
                          <a:gd name="T87" fmla="*/ 211 h 301"/>
                          <a:gd name="T88" fmla="*/ 87 w 153"/>
                          <a:gd name="T89" fmla="*/ 217 h 301"/>
                          <a:gd name="T90" fmla="*/ 90 w 153"/>
                          <a:gd name="T91" fmla="*/ 228 h 301"/>
                          <a:gd name="T92" fmla="*/ 82 w 153"/>
                          <a:gd name="T93" fmla="*/ 234 h 301"/>
                          <a:gd name="T94" fmla="*/ 71 w 153"/>
                          <a:gd name="T95" fmla="*/ 245 h 301"/>
                          <a:gd name="T96" fmla="*/ 71 w 153"/>
                          <a:gd name="T97" fmla="*/ 265 h 301"/>
                          <a:gd name="T98" fmla="*/ 60 w 153"/>
                          <a:gd name="T99" fmla="*/ 272 h 301"/>
                          <a:gd name="T100" fmla="*/ 57 w 153"/>
                          <a:gd name="T101" fmla="*/ 283 h 301"/>
                          <a:gd name="T102" fmla="*/ 45 w 153"/>
                          <a:gd name="T103" fmla="*/ 290 h 301"/>
                          <a:gd name="T104" fmla="*/ 39 w 153"/>
                          <a:gd name="T105" fmla="*/ 300 h 301"/>
                          <a:gd name="T106" fmla="*/ 23 w 153"/>
                          <a:gd name="T107" fmla="*/ 294 h 301"/>
                          <a:gd name="T108" fmla="*/ 24 w 153"/>
                          <a:gd name="T109" fmla="*/ 275 h 301"/>
                          <a:gd name="T110" fmla="*/ 15 w 153"/>
                          <a:gd name="T111" fmla="*/ 272 h 301"/>
                          <a:gd name="T112" fmla="*/ 13 w 153"/>
                          <a:gd name="T113" fmla="*/ 261 h 301"/>
                          <a:gd name="T114" fmla="*/ 6 w 153"/>
                          <a:gd name="T115" fmla="*/ 247 h 301"/>
                          <a:gd name="T116" fmla="*/ 0 w 153"/>
                          <a:gd name="T117" fmla="*/ 234 h 3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</a:cxnLst>
                        <a:rect l="0" t="0" r="r" b="b"/>
                        <a:pathLst>
                          <a:path w="153" h="301">
                            <a:moveTo>
                              <a:pt x="0" y="234"/>
                            </a:moveTo>
                            <a:lnTo>
                              <a:pt x="5" y="225"/>
                            </a:lnTo>
                            <a:lnTo>
                              <a:pt x="9" y="206"/>
                            </a:lnTo>
                            <a:lnTo>
                              <a:pt x="24" y="199"/>
                            </a:lnTo>
                            <a:lnTo>
                              <a:pt x="20" y="182"/>
                            </a:lnTo>
                            <a:lnTo>
                              <a:pt x="13" y="166"/>
                            </a:lnTo>
                            <a:lnTo>
                              <a:pt x="9" y="150"/>
                            </a:lnTo>
                            <a:lnTo>
                              <a:pt x="6" y="123"/>
                            </a:lnTo>
                            <a:lnTo>
                              <a:pt x="9" y="113"/>
                            </a:lnTo>
                            <a:lnTo>
                              <a:pt x="24" y="116"/>
                            </a:lnTo>
                            <a:lnTo>
                              <a:pt x="31" y="111"/>
                            </a:lnTo>
                            <a:lnTo>
                              <a:pt x="21" y="104"/>
                            </a:lnTo>
                            <a:lnTo>
                              <a:pt x="28" y="90"/>
                            </a:lnTo>
                            <a:lnTo>
                              <a:pt x="31" y="72"/>
                            </a:lnTo>
                            <a:lnTo>
                              <a:pt x="37" y="68"/>
                            </a:lnTo>
                            <a:lnTo>
                              <a:pt x="42" y="57"/>
                            </a:lnTo>
                            <a:lnTo>
                              <a:pt x="51" y="57"/>
                            </a:lnTo>
                            <a:lnTo>
                              <a:pt x="53" y="43"/>
                            </a:lnTo>
                            <a:lnTo>
                              <a:pt x="61" y="39"/>
                            </a:lnTo>
                            <a:lnTo>
                              <a:pt x="63" y="26"/>
                            </a:lnTo>
                            <a:lnTo>
                              <a:pt x="71" y="29"/>
                            </a:lnTo>
                            <a:lnTo>
                              <a:pt x="79" y="25"/>
                            </a:lnTo>
                            <a:lnTo>
                              <a:pt x="87" y="17"/>
                            </a:lnTo>
                            <a:lnTo>
                              <a:pt x="97" y="17"/>
                            </a:lnTo>
                            <a:lnTo>
                              <a:pt x="110" y="17"/>
                            </a:lnTo>
                            <a:lnTo>
                              <a:pt x="118" y="8"/>
                            </a:lnTo>
                            <a:lnTo>
                              <a:pt x="127" y="0"/>
                            </a:lnTo>
                            <a:lnTo>
                              <a:pt x="138" y="13"/>
                            </a:lnTo>
                            <a:lnTo>
                              <a:pt x="149" y="23"/>
                            </a:lnTo>
                            <a:lnTo>
                              <a:pt x="150" y="32"/>
                            </a:lnTo>
                            <a:lnTo>
                              <a:pt x="152" y="63"/>
                            </a:lnTo>
                            <a:lnTo>
                              <a:pt x="142" y="70"/>
                            </a:lnTo>
                            <a:lnTo>
                              <a:pt x="131" y="79"/>
                            </a:lnTo>
                            <a:lnTo>
                              <a:pt x="127" y="96"/>
                            </a:lnTo>
                            <a:lnTo>
                              <a:pt x="127" y="107"/>
                            </a:lnTo>
                            <a:lnTo>
                              <a:pt x="112" y="117"/>
                            </a:lnTo>
                            <a:lnTo>
                              <a:pt x="104" y="128"/>
                            </a:lnTo>
                            <a:lnTo>
                              <a:pt x="84" y="132"/>
                            </a:lnTo>
                            <a:lnTo>
                              <a:pt x="76" y="148"/>
                            </a:lnTo>
                            <a:lnTo>
                              <a:pt x="76" y="176"/>
                            </a:lnTo>
                            <a:lnTo>
                              <a:pt x="87" y="189"/>
                            </a:lnTo>
                            <a:lnTo>
                              <a:pt x="93" y="200"/>
                            </a:lnTo>
                            <a:lnTo>
                              <a:pt x="69" y="211"/>
                            </a:lnTo>
                            <a:lnTo>
                              <a:pt x="80" y="211"/>
                            </a:lnTo>
                            <a:lnTo>
                              <a:pt x="87" y="217"/>
                            </a:lnTo>
                            <a:lnTo>
                              <a:pt x="90" y="228"/>
                            </a:lnTo>
                            <a:lnTo>
                              <a:pt x="82" y="234"/>
                            </a:lnTo>
                            <a:lnTo>
                              <a:pt x="71" y="245"/>
                            </a:lnTo>
                            <a:lnTo>
                              <a:pt x="71" y="265"/>
                            </a:lnTo>
                            <a:lnTo>
                              <a:pt x="60" y="272"/>
                            </a:lnTo>
                            <a:lnTo>
                              <a:pt x="57" y="283"/>
                            </a:lnTo>
                            <a:lnTo>
                              <a:pt x="45" y="290"/>
                            </a:lnTo>
                            <a:lnTo>
                              <a:pt x="39" y="300"/>
                            </a:lnTo>
                            <a:lnTo>
                              <a:pt x="23" y="294"/>
                            </a:lnTo>
                            <a:lnTo>
                              <a:pt x="24" y="275"/>
                            </a:lnTo>
                            <a:lnTo>
                              <a:pt x="15" y="272"/>
                            </a:lnTo>
                            <a:lnTo>
                              <a:pt x="13" y="261"/>
                            </a:lnTo>
                            <a:lnTo>
                              <a:pt x="6" y="247"/>
                            </a:lnTo>
                            <a:lnTo>
                              <a:pt x="0" y="234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0" name="Freeform 262">
                        <a:extLst>
                          <a:ext uri="{FF2B5EF4-FFF2-40B4-BE49-F238E27FC236}">
                            <a16:creationId xmlns:a16="http://schemas.microsoft.com/office/drawing/2014/main" id="{6DCE96E7-58BE-60A6-6F7D-31DB1F3D306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1" y="2087"/>
                        <a:ext cx="132" cy="96"/>
                      </a:xfrm>
                      <a:custGeom>
                        <a:avLst/>
                        <a:gdLst>
                          <a:gd name="T0" fmla="*/ 42 w 118"/>
                          <a:gd name="T1" fmla="*/ 68 h 85"/>
                          <a:gd name="T2" fmla="*/ 33 w 118"/>
                          <a:gd name="T3" fmla="*/ 61 h 85"/>
                          <a:gd name="T4" fmla="*/ 20 w 118"/>
                          <a:gd name="T5" fmla="*/ 53 h 85"/>
                          <a:gd name="T6" fmla="*/ 4 w 118"/>
                          <a:gd name="T7" fmla="*/ 45 h 85"/>
                          <a:gd name="T8" fmla="*/ 0 w 118"/>
                          <a:gd name="T9" fmla="*/ 31 h 85"/>
                          <a:gd name="T10" fmla="*/ 14 w 118"/>
                          <a:gd name="T11" fmla="*/ 27 h 85"/>
                          <a:gd name="T12" fmla="*/ 25 w 118"/>
                          <a:gd name="T13" fmla="*/ 10 h 85"/>
                          <a:gd name="T14" fmla="*/ 31 w 118"/>
                          <a:gd name="T15" fmla="*/ 1 h 85"/>
                          <a:gd name="T16" fmla="*/ 51 w 118"/>
                          <a:gd name="T17" fmla="*/ 0 h 85"/>
                          <a:gd name="T18" fmla="*/ 59 w 118"/>
                          <a:gd name="T19" fmla="*/ 6 h 85"/>
                          <a:gd name="T20" fmla="*/ 80 w 118"/>
                          <a:gd name="T21" fmla="*/ 8 h 85"/>
                          <a:gd name="T22" fmla="*/ 88 w 118"/>
                          <a:gd name="T23" fmla="*/ 4 h 85"/>
                          <a:gd name="T24" fmla="*/ 108 w 118"/>
                          <a:gd name="T25" fmla="*/ 24 h 85"/>
                          <a:gd name="T26" fmla="*/ 109 w 118"/>
                          <a:gd name="T27" fmla="*/ 41 h 85"/>
                          <a:gd name="T28" fmla="*/ 117 w 118"/>
                          <a:gd name="T29" fmla="*/ 59 h 85"/>
                          <a:gd name="T30" fmla="*/ 115 w 118"/>
                          <a:gd name="T31" fmla="*/ 69 h 85"/>
                          <a:gd name="T32" fmla="*/ 104 w 118"/>
                          <a:gd name="T33" fmla="*/ 79 h 85"/>
                          <a:gd name="T34" fmla="*/ 91 w 118"/>
                          <a:gd name="T35" fmla="*/ 81 h 85"/>
                          <a:gd name="T36" fmla="*/ 70 w 118"/>
                          <a:gd name="T37" fmla="*/ 84 h 85"/>
                          <a:gd name="T38" fmla="*/ 66 w 118"/>
                          <a:gd name="T39" fmla="*/ 71 h 85"/>
                          <a:gd name="T40" fmla="*/ 50 w 118"/>
                          <a:gd name="T41" fmla="*/ 65 h 85"/>
                          <a:gd name="T42" fmla="*/ 46 w 118"/>
                          <a:gd name="T43" fmla="*/ 71 h 85"/>
                          <a:gd name="T44" fmla="*/ 42 w 118"/>
                          <a:gd name="T45" fmla="*/ 68 h 8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118" h="85">
                            <a:moveTo>
                              <a:pt x="42" y="68"/>
                            </a:moveTo>
                            <a:lnTo>
                              <a:pt x="33" y="61"/>
                            </a:lnTo>
                            <a:lnTo>
                              <a:pt x="20" y="53"/>
                            </a:lnTo>
                            <a:lnTo>
                              <a:pt x="4" y="45"/>
                            </a:lnTo>
                            <a:lnTo>
                              <a:pt x="0" y="31"/>
                            </a:lnTo>
                            <a:lnTo>
                              <a:pt x="14" y="27"/>
                            </a:lnTo>
                            <a:lnTo>
                              <a:pt x="25" y="10"/>
                            </a:lnTo>
                            <a:lnTo>
                              <a:pt x="31" y="1"/>
                            </a:lnTo>
                            <a:lnTo>
                              <a:pt x="51" y="0"/>
                            </a:lnTo>
                            <a:lnTo>
                              <a:pt x="59" y="6"/>
                            </a:lnTo>
                            <a:lnTo>
                              <a:pt x="80" y="8"/>
                            </a:lnTo>
                            <a:lnTo>
                              <a:pt x="88" y="4"/>
                            </a:lnTo>
                            <a:lnTo>
                              <a:pt x="108" y="24"/>
                            </a:lnTo>
                            <a:lnTo>
                              <a:pt x="109" y="41"/>
                            </a:lnTo>
                            <a:lnTo>
                              <a:pt x="117" y="59"/>
                            </a:lnTo>
                            <a:lnTo>
                              <a:pt x="115" y="69"/>
                            </a:lnTo>
                            <a:lnTo>
                              <a:pt x="104" y="79"/>
                            </a:lnTo>
                            <a:lnTo>
                              <a:pt x="91" y="81"/>
                            </a:lnTo>
                            <a:lnTo>
                              <a:pt x="70" y="84"/>
                            </a:lnTo>
                            <a:lnTo>
                              <a:pt x="66" y="71"/>
                            </a:lnTo>
                            <a:lnTo>
                              <a:pt x="50" y="65"/>
                            </a:lnTo>
                            <a:lnTo>
                              <a:pt x="46" y="71"/>
                            </a:lnTo>
                            <a:lnTo>
                              <a:pt x="42" y="6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1" name="Freeform 263">
                        <a:extLst>
                          <a:ext uri="{FF2B5EF4-FFF2-40B4-BE49-F238E27FC236}">
                            <a16:creationId xmlns:a16="http://schemas.microsoft.com/office/drawing/2014/main" id="{E4E4657D-5258-121F-40EC-5879D546ACB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4" y="2208"/>
                        <a:ext cx="296" cy="131"/>
                      </a:xfrm>
                      <a:custGeom>
                        <a:avLst/>
                        <a:gdLst>
                          <a:gd name="T0" fmla="*/ 134 w 265"/>
                          <a:gd name="T1" fmla="*/ 111 h 118"/>
                          <a:gd name="T2" fmla="*/ 146 w 265"/>
                          <a:gd name="T3" fmla="*/ 108 h 118"/>
                          <a:gd name="T4" fmla="*/ 168 w 265"/>
                          <a:gd name="T5" fmla="*/ 106 h 118"/>
                          <a:gd name="T6" fmla="*/ 184 w 265"/>
                          <a:gd name="T7" fmla="*/ 106 h 118"/>
                          <a:gd name="T8" fmla="*/ 204 w 265"/>
                          <a:gd name="T9" fmla="*/ 102 h 118"/>
                          <a:gd name="T10" fmla="*/ 209 w 265"/>
                          <a:gd name="T11" fmla="*/ 117 h 118"/>
                          <a:gd name="T12" fmla="*/ 218 w 265"/>
                          <a:gd name="T13" fmla="*/ 108 h 118"/>
                          <a:gd name="T14" fmla="*/ 227 w 265"/>
                          <a:gd name="T15" fmla="*/ 99 h 118"/>
                          <a:gd name="T16" fmla="*/ 241 w 265"/>
                          <a:gd name="T17" fmla="*/ 96 h 118"/>
                          <a:gd name="T18" fmla="*/ 247 w 265"/>
                          <a:gd name="T19" fmla="*/ 106 h 118"/>
                          <a:gd name="T20" fmla="*/ 264 w 265"/>
                          <a:gd name="T21" fmla="*/ 107 h 118"/>
                          <a:gd name="T22" fmla="*/ 261 w 265"/>
                          <a:gd name="T23" fmla="*/ 88 h 118"/>
                          <a:gd name="T24" fmla="*/ 253 w 265"/>
                          <a:gd name="T25" fmla="*/ 69 h 118"/>
                          <a:gd name="T26" fmla="*/ 247 w 265"/>
                          <a:gd name="T27" fmla="*/ 50 h 118"/>
                          <a:gd name="T28" fmla="*/ 252 w 265"/>
                          <a:gd name="T29" fmla="*/ 44 h 118"/>
                          <a:gd name="T30" fmla="*/ 241 w 265"/>
                          <a:gd name="T31" fmla="*/ 32 h 118"/>
                          <a:gd name="T32" fmla="*/ 228 w 265"/>
                          <a:gd name="T33" fmla="*/ 12 h 118"/>
                          <a:gd name="T34" fmla="*/ 210 w 265"/>
                          <a:gd name="T35" fmla="*/ 14 h 118"/>
                          <a:gd name="T36" fmla="*/ 202 w 265"/>
                          <a:gd name="T37" fmla="*/ 23 h 118"/>
                          <a:gd name="T38" fmla="*/ 173 w 265"/>
                          <a:gd name="T39" fmla="*/ 25 h 118"/>
                          <a:gd name="T40" fmla="*/ 161 w 265"/>
                          <a:gd name="T41" fmla="*/ 26 h 118"/>
                          <a:gd name="T42" fmla="*/ 146 w 265"/>
                          <a:gd name="T43" fmla="*/ 19 h 118"/>
                          <a:gd name="T44" fmla="*/ 135 w 265"/>
                          <a:gd name="T45" fmla="*/ 19 h 118"/>
                          <a:gd name="T46" fmla="*/ 125 w 265"/>
                          <a:gd name="T47" fmla="*/ 7 h 118"/>
                          <a:gd name="T48" fmla="*/ 112 w 265"/>
                          <a:gd name="T49" fmla="*/ 0 h 118"/>
                          <a:gd name="T50" fmla="*/ 98 w 265"/>
                          <a:gd name="T51" fmla="*/ 7 h 118"/>
                          <a:gd name="T52" fmla="*/ 78 w 265"/>
                          <a:gd name="T53" fmla="*/ 9 h 118"/>
                          <a:gd name="T54" fmla="*/ 64 w 265"/>
                          <a:gd name="T55" fmla="*/ 14 h 118"/>
                          <a:gd name="T56" fmla="*/ 45 w 265"/>
                          <a:gd name="T57" fmla="*/ 15 h 118"/>
                          <a:gd name="T58" fmla="*/ 34 w 265"/>
                          <a:gd name="T59" fmla="*/ 15 h 118"/>
                          <a:gd name="T60" fmla="*/ 19 w 265"/>
                          <a:gd name="T61" fmla="*/ 21 h 118"/>
                          <a:gd name="T62" fmla="*/ 29 w 265"/>
                          <a:gd name="T63" fmla="*/ 26 h 118"/>
                          <a:gd name="T64" fmla="*/ 18 w 265"/>
                          <a:gd name="T65" fmla="*/ 32 h 118"/>
                          <a:gd name="T66" fmla="*/ 14 w 265"/>
                          <a:gd name="T67" fmla="*/ 39 h 118"/>
                          <a:gd name="T68" fmla="*/ 5 w 265"/>
                          <a:gd name="T69" fmla="*/ 48 h 118"/>
                          <a:gd name="T70" fmla="*/ 3 w 265"/>
                          <a:gd name="T71" fmla="*/ 56 h 118"/>
                          <a:gd name="T72" fmla="*/ 0 w 265"/>
                          <a:gd name="T73" fmla="*/ 63 h 118"/>
                          <a:gd name="T74" fmla="*/ 7 w 265"/>
                          <a:gd name="T75" fmla="*/ 65 h 118"/>
                          <a:gd name="T76" fmla="*/ 6 w 265"/>
                          <a:gd name="T77" fmla="*/ 74 h 118"/>
                          <a:gd name="T78" fmla="*/ 11 w 265"/>
                          <a:gd name="T79" fmla="*/ 78 h 118"/>
                          <a:gd name="T80" fmla="*/ 11 w 265"/>
                          <a:gd name="T81" fmla="*/ 88 h 118"/>
                          <a:gd name="T82" fmla="*/ 16 w 265"/>
                          <a:gd name="T83" fmla="*/ 95 h 118"/>
                          <a:gd name="T84" fmla="*/ 22 w 265"/>
                          <a:gd name="T85" fmla="*/ 94 h 118"/>
                          <a:gd name="T86" fmla="*/ 24 w 265"/>
                          <a:gd name="T87" fmla="*/ 101 h 118"/>
                          <a:gd name="T88" fmla="*/ 36 w 265"/>
                          <a:gd name="T89" fmla="*/ 105 h 118"/>
                          <a:gd name="T90" fmla="*/ 44 w 265"/>
                          <a:gd name="T91" fmla="*/ 114 h 118"/>
                          <a:gd name="T92" fmla="*/ 54 w 265"/>
                          <a:gd name="T93" fmla="*/ 111 h 118"/>
                          <a:gd name="T94" fmla="*/ 60 w 265"/>
                          <a:gd name="T95" fmla="*/ 107 h 118"/>
                          <a:gd name="T96" fmla="*/ 68 w 265"/>
                          <a:gd name="T97" fmla="*/ 100 h 118"/>
                          <a:gd name="T98" fmla="*/ 84 w 265"/>
                          <a:gd name="T99" fmla="*/ 111 h 118"/>
                          <a:gd name="T100" fmla="*/ 102 w 265"/>
                          <a:gd name="T101" fmla="*/ 113 h 118"/>
                          <a:gd name="T102" fmla="*/ 121 w 265"/>
                          <a:gd name="T103" fmla="*/ 110 h 118"/>
                          <a:gd name="T104" fmla="*/ 129 w 265"/>
                          <a:gd name="T105" fmla="*/ 110 h 118"/>
                          <a:gd name="T106" fmla="*/ 134 w 265"/>
                          <a:gd name="T107" fmla="*/ 111 h 1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265" h="118">
                            <a:moveTo>
                              <a:pt x="134" y="111"/>
                            </a:moveTo>
                            <a:lnTo>
                              <a:pt x="146" y="108"/>
                            </a:lnTo>
                            <a:lnTo>
                              <a:pt x="168" y="106"/>
                            </a:lnTo>
                            <a:lnTo>
                              <a:pt x="184" y="106"/>
                            </a:lnTo>
                            <a:lnTo>
                              <a:pt x="204" y="102"/>
                            </a:lnTo>
                            <a:lnTo>
                              <a:pt x="209" y="117"/>
                            </a:lnTo>
                            <a:lnTo>
                              <a:pt x="218" y="108"/>
                            </a:lnTo>
                            <a:lnTo>
                              <a:pt x="227" y="99"/>
                            </a:lnTo>
                            <a:lnTo>
                              <a:pt x="241" y="96"/>
                            </a:lnTo>
                            <a:lnTo>
                              <a:pt x="247" y="106"/>
                            </a:lnTo>
                            <a:lnTo>
                              <a:pt x="264" y="107"/>
                            </a:lnTo>
                            <a:lnTo>
                              <a:pt x="261" y="88"/>
                            </a:lnTo>
                            <a:lnTo>
                              <a:pt x="253" y="69"/>
                            </a:lnTo>
                            <a:lnTo>
                              <a:pt x="247" y="50"/>
                            </a:lnTo>
                            <a:lnTo>
                              <a:pt x="252" y="44"/>
                            </a:lnTo>
                            <a:lnTo>
                              <a:pt x="241" y="32"/>
                            </a:lnTo>
                            <a:lnTo>
                              <a:pt x="228" y="12"/>
                            </a:lnTo>
                            <a:lnTo>
                              <a:pt x="210" y="14"/>
                            </a:lnTo>
                            <a:lnTo>
                              <a:pt x="202" y="23"/>
                            </a:lnTo>
                            <a:lnTo>
                              <a:pt x="173" y="25"/>
                            </a:lnTo>
                            <a:lnTo>
                              <a:pt x="161" y="26"/>
                            </a:lnTo>
                            <a:lnTo>
                              <a:pt x="146" y="19"/>
                            </a:lnTo>
                            <a:lnTo>
                              <a:pt x="135" y="19"/>
                            </a:lnTo>
                            <a:lnTo>
                              <a:pt x="125" y="7"/>
                            </a:lnTo>
                            <a:lnTo>
                              <a:pt x="112" y="0"/>
                            </a:lnTo>
                            <a:lnTo>
                              <a:pt x="98" y="7"/>
                            </a:lnTo>
                            <a:lnTo>
                              <a:pt x="78" y="9"/>
                            </a:lnTo>
                            <a:lnTo>
                              <a:pt x="64" y="14"/>
                            </a:lnTo>
                            <a:lnTo>
                              <a:pt x="45" y="15"/>
                            </a:lnTo>
                            <a:lnTo>
                              <a:pt x="34" y="15"/>
                            </a:lnTo>
                            <a:lnTo>
                              <a:pt x="19" y="21"/>
                            </a:lnTo>
                            <a:lnTo>
                              <a:pt x="29" y="26"/>
                            </a:lnTo>
                            <a:lnTo>
                              <a:pt x="18" y="32"/>
                            </a:lnTo>
                            <a:lnTo>
                              <a:pt x="14" y="39"/>
                            </a:lnTo>
                            <a:lnTo>
                              <a:pt x="5" y="48"/>
                            </a:lnTo>
                            <a:lnTo>
                              <a:pt x="3" y="56"/>
                            </a:lnTo>
                            <a:lnTo>
                              <a:pt x="0" y="63"/>
                            </a:lnTo>
                            <a:lnTo>
                              <a:pt x="7" y="65"/>
                            </a:lnTo>
                            <a:lnTo>
                              <a:pt x="6" y="74"/>
                            </a:lnTo>
                            <a:lnTo>
                              <a:pt x="11" y="78"/>
                            </a:lnTo>
                            <a:lnTo>
                              <a:pt x="11" y="88"/>
                            </a:lnTo>
                            <a:lnTo>
                              <a:pt x="16" y="95"/>
                            </a:lnTo>
                            <a:lnTo>
                              <a:pt x="22" y="94"/>
                            </a:lnTo>
                            <a:lnTo>
                              <a:pt x="24" y="101"/>
                            </a:lnTo>
                            <a:lnTo>
                              <a:pt x="36" y="105"/>
                            </a:lnTo>
                            <a:lnTo>
                              <a:pt x="44" y="114"/>
                            </a:lnTo>
                            <a:lnTo>
                              <a:pt x="54" y="111"/>
                            </a:lnTo>
                            <a:lnTo>
                              <a:pt x="60" y="107"/>
                            </a:lnTo>
                            <a:lnTo>
                              <a:pt x="68" y="100"/>
                            </a:lnTo>
                            <a:lnTo>
                              <a:pt x="84" y="111"/>
                            </a:lnTo>
                            <a:lnTo>
                              <a:pt x="102" y="113"/>
                            </a:lnTo>
                            <a:lnTo>
                              <a:pt x="121" y="110"/>
                            </a:lnTo>
                            <a:lnTo>
                              <a:pt x="129" y="110"/>
                            </a:lnTo>
                            <a:lnTo>
                              <a:pt x="134" y="11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2" name="Freeform 264">
                        <a:extLst>
                          <a:ext uri="{FF2B5EF4-FFF2-40B4-BE49-F238E27FC236}">
                            <a16:creationId xmlns:a16="http://schemas.microsoft.com/office/drawing/2014/main" id="{5FCFFA08-C602-9182-510A-AC72AAE7C4C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85" y="2116"/>
                        <a:ext cx="154" cy="122"/>
                      </a:xfrm>
                      <a:custGeom>
                        <a:avLst/>
                        <a:gdLst>
                          <a:gd name="T0" fmla="*/ 12 w 137"/>
                          <a:gd name="T1" fmla="*/ 18 h 109"/>
                          <a:gd name="T2" fmla="*/ 3 w 137"/>
                          <a:gd name="T3" fmla="*/ 12 h 109"/>
                          <a:gd name="T4" fmla="*/ 0 w 137"/>
                          <a:gd name="T5" fmla="*/ 0 h 109"/>
                          <a:gd name="T6" fmla="*/ 24 w 137"/>
                          <a:gd name="T7" fmla="*/ 6 h 109"/>
                          <a:gd name="T8" fmla="*/ 37 w 137"/>
                          <a:gd name="T9" fmla="*/ 0 h 109"/>
                          <a:gd name="T10" fmla="*/ 43 w 137"/>
                          <a:gd name="T11" fmla="*/ 2 h 109"/>
                          <a:gd name="T12" fmla="*/ 58 w 137"/>
                          <a:gd name="T13" fmla="*/ 10 h 109"/>
                          <a:gd name="T14" fmla="*/ 75 w 137"/>
                          <a:gd name="T15" fmla="*/ 14 h 109"/>
                          <a:gd name="T16" fmla="*/ 84 w 137"/>
                          <a:gd name="T17" fmla="*/ 6 h 109"/>
                          <a:gd name="T18" fmla="*/ 95 w 137"/>
                          <a:gd name="T19" fmla="*/ 7 h 109"/>
                          <a:gd name="T20" fmla="*/ 99 w 137"/>
                          <a:gd name="T21" fmla="*/ 20 h 109"/>
                          <a:gd name="T22" fmla="*/ 114 w 137"/>
                          <a:gd name="T23" fmla="*/ 29 h 109"/>
                          <a:gd name="T24" fmla="*/ 128 w 137"/>
                          <a:gd name="T25" fmla="*/ 36 h 109"/>
                          <a:gd name="T26" fmla="*/ 136 w 137"/>
                          <a:gd name="T27" fmla="*/ 43 h 109"/>
                          <a:gd name="T28" fmla="*/ 123 w 137"/>
                          <a:gd name="T29" fmla="*/ 53 h 109"/>
                          <a:gd name="T30" fmla="*/ 124 w 137"/>
                          <a:gd name="T31" fmla="*/ 62 h 109"/>
                          <a:gd name="T32" fmla="*/ 132 w 137"/>
                          <a:gd name="T33" fmla="*/ 76 h 109"/>
                          <a:gd name="T34" fmla="*/ 134 w 137"/>
                          <a:gd name="T35" fmla="*/ 97 h 109"/>
                          <a:gd name="T36" fmla="*/ 120 w 137"/>
                          <a:gd name="T37" fmla="*/ 108 h 109"/>
                          <a:gd name="T38" fmla="*/ 109 w 137"/>
                          <a:gd name="T39" fmla="*/ 105 h 109"/>
                          <a:gd name="T40" fmla="*/ 106 w 137"/>
                          <a:gd name="T41" fmla="*/ 90 h 109"/>
                          <a:gd name="T42" fmla="*/ 98 w 137"/>
                          <a:gd name="T43" fmla="*/ 77 h 109"/>
                          <a:gd name="T44" fmla="*/ 90 w 137"/>
                          <a:gd name="T45" fmla="*/ 80 h 109"/>
                          <a:gd name="T46" fmla="*/ 92 w 137"/>
                          <a:gd name="T47" fmla="*/ 91 h 109"/>
                          <a:gd name="T48" fmla="*/ 79 w 137"/>
                          <a:gd name="T49" fmla="*/ 88 h 109"/>
                          <a:gd name="T50" fmla="*/ 68 w 137"/>
                          <a:gd name="T51" fmla="*/ 80 h 109"/>
                          <a:gd name="T52" fmla="*/ 58 w 137"/>
                          <a:gd name="T53" fmla="*/ 68 h 109"/>
                          <a:gd name="T54" fmla="*/ 49 w 137"/>
                          <a:gd name="T55" fmla="*/ 62 h 109"/>
                          <a:gd name="T56" fmla="*/ 34 w 137"/>
                          <a:gd name="T57" fmla="*/ 56 h 109"/>
                          <a:gd name="T58" fmla="*/ 34 w 137"/>
                          <a:gd name="T59" fmla="*/ 46 h 109"/>
                          <a:gd name="T60" fmla="*/ 21 w 137"/>
                          <a:gd name="T61" fmla="*/ 38 h 109"/>
                          <a:gd name="T62" fmla="*/ 17 w 137"/>
                          <a:gd name="T63" fmla="*/ 21 h 109"/>
                          <a:gd name="T64" fmla="*/ 12 w 137"/>
                          <a:gd name="T65" fmla="*/ 18 h 1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37" h="109">
                            <a:moveTo>
                              <a:pt x="12" y="18"/>
                            </a:moveTo>
                            <a:lnTo>
                              <a:pt x="3" y="12"/>
                            </a:lnTo>
                            <a:lnTo>
                              <a:pt x="0" y="0"/>
                            </a:lnTo>
                            <a:lnTo>
                              <a:pt x="24" y="6"/>
                            </a:lnTo>
                            <a:lnTo>
                              <a:pt x="37" y="0"/>
                            </a:lnTo>
                            <a:lnTo>
                              <a:pt x="43" y="2"/>
                            </a:lnTo>
                            <a:lnTo>
                              <a:pt x="58" y="10"/>
                            </a:lnTo>
                            <a:lnTo>
                              <a:pt x="75" y="14"/>
                            </a:lnTo>
                            <a:lnTo>
                              <a:pt x="84" y="6"/>
                            </a:lnTo>
                            <a:lnTo>
                              <a:pt x="95" y="7"/>
                            </a:lnTo>
                            <a:lnTo>
                              <a:pt x="99" y="20"/>
                            </a:lnTo>
                            <a:lnTo>
                              <a:pt x="114" y="29"/>
                            </a:lnTo>
                            <a:lnTo>
                              <a:pt x="128" y="36"/>
                            </a:lnTo>
                            <a:lnTo>
                              <a:pt x="136" y="43"/>
                            </a:lnTo>
                            <a:lnTo>
                              <a:pt x="123" y="53"/>
                            </a:lnTo>
                            <a:lnTo>
                              <a:pt x="124" y="62"/>
                            </a:lnTo>
                            <a:lnTo>
                              <a:pt x="132" y="76"/>
                            </a:lnTo>
                            <a:lnTo>
                              <a:pt x="134" y="97"/>
                            </a:lnTo>
                            <a:lnTo>
                              <a:pt x="120" y="108"/>
                            </a:lnTo>
                            <a:lnTo>
                              <a:pt x="109" y="105"/>
                            </a:lnTo>
                            <a:lnTo>
                              <a:pt x="106" y="90"/>
                            </a:lnTo>
                            <a:lnTo>
                              <a:pt x="98" y="77"/>
                            </a:lnTo>
                            <a:lnTo>
                              <a:pt x="90" y="80"/>
                            </a:lnTo>
                            <a:lnTo>
                              <a:pt x="92" y="91"/>
                            </a:lnTo>
                            <a:lnTo>
                              <a:pt x="79" y="88"/>
                            </a:lnTo>
                            <a:lnTo>
                              <a:pt x="68" y="80"/>
                            </a:lnTo>
                            <a:lnTo>
                              <a:pt x="58" y="68"/>
                            </a:lnTo>
                            <a:lnTo>
                              <a:pt x="49" y="62"/>
                            </a:lnTo>
                            <a:lnTo>
                              <a:pt x="34" y="56"/>
                            </a:lnTo>
                            <a:lnTo>
                              <a:pt x="34" y="46"/>
                            </a:lnTo>
                            <a:lnTo>
                              <a:pt x="21" y="38"/>
                            </a:lnTo>
                            <a:lnTo>
                              <a:pt x="17" y="21"/>
                            </a:lnTo>
                            <a:lnTo>
                              <a:pt x="12" y="18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3" name="Freeform 265">
                        <a:extLst>
                          <a:ext uri="{FF2B5EF4-FFF2-40B4-BE49-F238E27FC236}">
                            <a16:creationId xmlns:a16="http://schemas.microsoft.com/office/drawing/2014/main" id="{3905ECA6-4DD2-610A-A069-9328578AEC1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25" y="1970"/>
                        <a:ext cx="259" cy="187"/>
                      </a:xfrm>
                      <a:custGeom>
                        <a:avLst/>
                        <a:gdLst>
                          <a:gd name="T0" fmla="*/ 65 w 259"/>
                          <a:gd name="T1" fmla="*/ 123 h 187"/>
                          <a:gd name="T2" fmla="*/ 86 w 259"/>
                          <a:gd name="T3" fmla="*/ 121 h 187"/>
                          <a:gd name="T4" fmla="*/ 99 w 259"/>
                          <a:gd name="T5" fmla="*/ 130 h 187"/>
                          <a:gd name="T6" fmla="*/ 119 w 259"/>
                          <a:gd name="T7" fmla="*/ 160 h 187"/>
                          <a:gd name="T8" fmla="*/ 116 w 259"/>
                          <a:gd name="T9" fmla="*/ 172 h 187"/>
                          <a:gd name="T10" fmla="*/ 110 w 259"/>
                          <a:gd name="T11" fmla="*/ 187 h 187"/>
                          <a:gd name="T12" fmla="*/ 123 w 259"/>
                          <a:gd name="T13" fmla="*/ 173 h 187"/>
                          <a:gd name="T14" fmla="*/ 132 w 259"/>
                          <a:gd name="T15" fmla="*/ 138 h 187"/>
                          <a:gd name="T16" fmla="*/ 149 w 259"/>
                          <a:gd name="T17" fmla="*/ 134 h 187"/>
                          <a:gd name="T18" fmla="*/ 154 w 259"/>
                          <a:gd name="T19" fmla="*/ 157 h 187"/>
                          <a:gd name="T20" fmla="*/ 175 w 259"/>
                          <a:gd name="T21" fmla="*/ 154 h 187"/>
                          <a:gd name="T22" fmla="*/ 169 w 259"/>
                          <a:gd name="T23" fmla="*/ 174 h 187"/>
                          <a:gd name="T24" fmla="*/ 184 w 259"/>
                          <a:gd name="T25" fmla="*/ 183 h 187"/>
                          <a:gd name="T26" fmla="*/ 211 w 259"/>
                          <a:gd name="T27" fmla="*/ 178 h 187"/>
                          <a:gd name="T28" fmla="*/ 187 w 259"/>
                          <a:gd name="T29" fmla="*/ 156 h 187"/>
                          <a:gd name="T30" fmla="*/ 197 w 259"/>
                          <a:gd name="T31" fmla="*/ 152 h 187"/>
                          <a:gd name="T32" fmla="*/ 205 w 259"/>
                          <a:gd name="T33" fmla="*/ 140 h 187"/>
                          <a:gd name="T34" fmla="*/ 218 w 259"/>
                          <a:gd name="T35" fmla="*/ 142 h 187"/>
                          <a:gd name="T36" fmla="*/ 250 w 259"/>
                          <a:gd name="T37" fmla="*/ 128 h 187"/>
                          <a:gd name="T38" fmla="*/ 259 w 259"/>
                          <a:gd name="T39" fmla="*/ 78 h 187"/>
                          <a:gd name="T40" fmla="*/ 195 w 259"/>
                          <a:gd name="T41" fmla="*/ 25 h 187"/>
                          <a:gd name="T42" fmla="*/ 186 w 259"/>
                          <a:gd name="T43" fmla="*/ 0 h 187"/>
                          <a:gd name="T44" fmla="*/ 143 w 259"/>
                          <a:gd name="T45" fmla="*/ 3 h 187"/>
                          <a:gd name="T46" fmla="*/ 132 w 259"/>
                          <a:gd name="T47" fmla="*/ 21 h 187"/>
                          <a:gd name="T48" fmla="*/ 17 w 259"/>
                          <a:gd name="T49" fmla="*/ 34 h 187"/>
                          <a:gd name="T50" fmla="*/ 18 w 259"/>
                          <a:gd name="T51" fmla="*/ 63 h 187"/>
                          <a:gd name="T52" fmla="*/ 6 w 259"/>
                          <a:gd name="T53" fmla="*/ 73 h 187"/>
                          <a:gd name="T54" fmla="*/ 0 w 259"/>
                          <a:gd name="T55" fmla="*/ 120 h 187"/>
                          <a:gd name="T56" fmla="*/ 23 w 259"/>
                          <a:gd name="T57" fmla="*/ 119 h 187"/>
                          <a:gd name="T58" fmla="*/ 32 w 259"/>
                          <a:gd name="T59" fmla="*/ 125 h 187"/>
                          <a:gd name="T60" fmla="*/ 55 w 259"/>
                          <a:gd name="T61" fmla="*/ 126 h 187"/>
                          <a:gd name="T62" fmla="*/ 65 w 259"/>
                          <a:gd name="T63" fmla="*/ 123 h 18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</a:cxnLst>
                        <a:rect l="0" t="0" r="r" b="b"/>
                        <a:pathLst>
                          <a:path w="259" h="187">
                            <a:moveTo>
                              <a:pt x="65" y="123"/>
                            </a:moveTo>
                            <a:lnTo>
                              <a:pt x="86" y="121"/>
                            </a:lnTo>
                            <a:lnTo>
                              <a:pt x="99" y="130"/>
                            </a:lnTo>
                            <a:lnTo>
                              <a:pt x="119" y="160"/>
                            </a:lnTo>
                            <a:lnTo>
                              <a:pt x="116" y="172"/>
                            </a:lnTo>
                            <a:lnTo>
                              <a:pt x="110" y="187"/>
                            </a:lnTo>
                            <a:lnTo>
                              <a:pt x="123" y="173"/>
                            </a:lnTo>
                            <a:lnTo>
                              <a:pt x="132" y="138"/>
                            </a:lnTo>
                            <a:lnTo>
                              <a:pt x="149" y="134"/>
                            </a:lnTo>
                            <a:lnTo>
                              <a:pt x="154" y="157"/>
                            </a:lnTo>
                            <a:lnTo>
                              <a:pt x="175" y="154"/>
                            </a:lnTo>
                            <a:lnTo>
                              <a:pt x="169" y="174"/>
                            </a:lnTo>
                            <a:lnTo>
                              <a:pt x="184" y="183"/>
                            </a:lnTo>
                            <a:lnTo>
                              <a:pt x="211" y="178"/>
                            </a:lnTo>
                            <a:lnTo>
                              <a:pt x="187" y="156"/>
                            </a:lnTo>
                            <a:lnTo>
                              <a:pt x="197" y="152"/>
                            </a:lnTo>
                            <a:lnTo>
                              <a:pt x="205" y="140"/>
                            </a:lnTo>
                            <a:lnTo>
                              <a:pt x="218" y="142"/>
                            </a:lnTo>
                            <a:lnTo>
                              <a:pt x="250" y="128"/>
                            </a:lnTo>
                            <a:lnTo>
                              <a:pt x="259" y="78"/>
                            </a:lnTo>
                            <a:lnTo>
                              <a:pt x="195" y="25"/>
                            </a:lnTo>
                            <a:lnTo>
                              <a:pt x="186" y="0"/>
                            </a:lnTo>
                            <a:lnTo>
                              <a:pt x="143" y="3"/>
                            </a:lnTo>
                            <a:lnTo>
                              <a:pt x="132" y="21"/>
                            </a:lnTo>
                            <a:lnTo>
                              <a:pt x="17" y="34"/>
                            </a:lnTo>
                            <a:lnTo>
                              <a:pt x="18" y="63"/>
                            </a:lnTo>
                            <a:lnTo>
                              <a:pt x="6" y="73"/>
                            </a:lnTo>
                            <a:lnTo>
                              <a:pt x="0" y="120"/>
                            </a:lnTo>
                            <a:lnTo>
                              <a:pt x="23" y="119"/>
                            </a:lnTo>
                            <a:lnTo>
                              <a:pt x="32" y="125"/>
                            </a:lnTo>
                            <a:lnTo>
                              <a:pt x="55" y="126"/>
                            </a:lnTo>
                            <a:lnTo>
                              <a:pt x="65" y="12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4" name="Freeform 266">
                        <a:extLst>
                          <a:ext uri="{FF2B5EF4-FFF2-40B4-BE49-F238E27FC236}">
                            <a16:creationId xmlns:a16="http://schemas.microsoft.com/office/drawing/2014/main" id="{87B25782-6BB3-82C0-3DAD-D1808972B1D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31" y="1867"/>
                        <a:ext cx="151" cy="138"/>
                      </a:xfrm>
                      <a:custGeom>
                        <a:avLst/>
                        <a:gdLst>
                          <a:gd name="T0" fmla="*/ 11 w 136"/>
                          <a:gd name="T1" fmla="*/ 121 h 122"/>
                          <a:gd name="T2" fmla="*/ 112 w 136"/>
                          <a:gd name="T3" fmla="*/ 110 h 122"/>
                          <a:gd name="T4" fmla="*/ 122 w 136"/>
                          <a:gd name="T5" fmla="*/ 94 h 122"/>
                          <a:gd name="T6" fmla="*/ 129 w 136"/>
                          <a:gd name="T7" fmla="*/ 74 h 122"/>
                          <a:gd name="T8" fmla="*/ 135 w 136"/>
                          <a:gd name="T9" fmla="*/ 67 h 122"/>
                          <a:gd name="T10" fmla="*/ 132 w 136"/>
                          <a:gd name="T11" fmla="*/ 15 h 122"/>
                          <a:gd name="T12" fmla="*/ 93 w 136"/>
                          <a:gd name="T13" fmla="*/ 0 h 122"/>
                          <a:gd name="T14" fmla="*/ 82 w 136"/>
                          <a:gd name="T15" fmla="*/ 8 h 122"/>
                          <a:gd name="T16" fmla="*/ 68 w 136"/>
                          <a:gd name="T17" fmla="*/ 3 h 122"/>
                          <a:gd name="T18" fmla="*/ 62 w 136"/>
                          <a:gd name="T19" fmla="*/ 22 h 122"/>
                          <a:gd name="T20" fmla="*/ 58 w 136"/>
                          <a:gd name="T21" fmla="*/ 19 h 122"/>
                          <a:gd name="T22" fmla="*/ 49 w 136"/>
                          <a:gd name="T23" fmla="*/ 38 h 122"/>
                          <a:gd name="T24" fmla="*/ 56 w 136"/>
                          <a:gd name="T25" fmla="*/ 49 h 122"/>
                          <a:gd name="T26" fmla="*/ 36 w 136"/>
                          <a:gd name="T27" fmla="*/ 56 h 122"/>
                          <a:gd name="T28" fmla="*/ 33 w 136"/>
                          <a:gd name="T29" fmla="*/ 68 h 122"/>
                          <a:gd name="T30" fmla="*/ 15 w 136"/>
                          <a:gd name="T31" fmla="*/ 66 h 122"/>
                          <a:gd name="T32" fmla="*/ 0 w 136"/>
                          <a:gd name="T33" fmla="*/ 72 h 122"/>
                          <a:gd name="T34" fmla="*/ 1 w 136"/>
                          <a:gd name="T35" fmla="*/ 85 h 122"/>
                          <a:gd name="T36" fmla="*/ 1 w 136"/>
                          <a:gd name="T37" fmla="*/ 105 h 122"/>
                          <a:gd name="T38" fmla="*/ 10 w 136"/>
                          <a:gd name="T39" fmla="*/ 105 h 122"/>
                          <a:gd name="T40" fmla="*/ 11 w 136"/>
                          <a:gd name="T41" fmla="*/ 121 h 12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36" h="122">
                            <a:moveTo>
                              <a:pt x="11" y="121"/>
                            </a:moveTo>
                            <a:lnTo>
                              <a:pt x="112" y="110"/>
                            </a:lnTo>
                            <a:lnTo>
                              <a:pt x="122" y="94"/>
                            </a:lnTo>
                            <a:lnTo>
                              <a:pt x="129" y="74"/>
                            </a:lnTo>
                            <a:lnTo>
                              <a:pt x="135" y="67"/>
                            </a:lnTo>
                            <a:lnTo>
                              <a:pt x="132" y="15"/>
                            </a:lnTo>
                            <a:lnTo>
                              <a:pt x="93" y="0"/>
                            </a:lnTo>
                            <a:lnTo>
                              <a:pt x="82" y="8"/>
                            </a:lnTo>
                            <a:lnTo>
                              <a:pt x="68" y="3"/>
                            </a:lnTo>
                            <a:lnTo>
                              <a:pt x="62" y="22"/>
                            </a:lnTo>
                            <a:lnTo>
                              <a:pt x="58" y="19"/>
                            </a:lnTo>
                            <a:lnTo>
                              <a:pt x="49" y="38"/>
                            </a:lnTo>
                            <a:lnTo>
                              <a:pt x="56" y="49"/>
                            </a:lnTo>
                            <a:lnTo>
                              <a:pt x="36" y="56"/>
                            </a:lnTo>
                            <a:lnTo>
                              <a:pt x="33" y="68"/>
                            </a:lnTo>
                            <a:lnTo>
                              <a:pt x="15" y="66"/>
                            </a:lnTo>
                            <a:lnTo>
                              <a:pt x="0" y="72"/>
                            </a:lnTo>
                            <a:lnTo>
                              <a:pt x="1" y="85"/>
                            </a:lnTo>
                            <a:lnTo>
                              <a:pt x="1" y="105"/>
                            </a:lnTo>
                            <a:lnTo>
                              <a:pt x="10" y="105"/>
                            </a:lnTo>
                            <a:lnTo>
                              <a:pt x="11" y="12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5" name="Freeform 267">
                        <a:extLst>
                          <a:ext uri="{FF2B5EF4-FFF2-40B4-BE49-F238E27FC236}">
                            <a16:creationId xmlns:a16="http://schemas.microsoft.com/office/drawing/2014/main" id="{EB7A98C9-76CE-686E-064E-FD636C3B25A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53" y="2315"/>
                        <a:ext cx="39" cy="15"/>
                      </a:xfrm>
                      <a:custGeom>
                        <a:avLst/>
                        <a:gdLst>
                          <a:gd name="T0" fmla="*/ 17 w 36"/>
                          <a:gd name="T1" fmla="*/ 13 h 14"/>
                          <a:gd name="T2" fmla="*/ 15 w 36"/>
                          <a:gd name="T3" fmla="*/ 13 h 14"/>
                          <a:gd name="T4" fmla="*/ 13 w 36"/>
                          <a:gd name="T5" fmla="*/ 13 h 14"/>
                          <a:gd name="T6" fmla="*/ 12 w 36"/>
                          <a:gd name="T7" fmla="*/ 13 h 14"/>
                          <a:gd name="T8" fmla="*/ 10 w 36"/>
                          <a:gd name="T9" fmla="*/ 11 h 14"/>
                          <a:gd name="T10" fmla="*/ 8 w 36"/>
                          <a:gd name="T11" fmla="*/ 11 h 14"/>
                          <a:gd name="T12" fmla="*/ 6 w 36"/>
                          <a:gd name="T13" fmla="*/ 10 h 14"/>
                          <a:gd name="T14" fmla="*/ 4 w 36"/>
                          <a:gd name="T15" fmla="*/ 9 h 14"/>
                          <a:gd name="T16" fmla="*/ 3 w 36"/>
                          <a:gd name="T17" fmla="*/ 9 h 14"/>
                          <a:gd name="T18" fmla="*/ 2 w 36"/>
                          <a:gd name="T19" fmla="*/ 9 h 14"/>
                          <a:gd name="T20" fmla="*/ 2 w 36"/>
                          <a:gd name="T21" fmla="*/ 7 h 14"/>
                          <a:gd name="T22" fmla="*/ 1 w 36"/>
                          <a:gd name="T23" fmla="*/ 7 h 14"/>
                          <a:gd name="T24" fmla="*/ 0 w 36"/>
                          <a:gd name="T25" fmla="*/ 7 h 14"/>
                          <a:gd name="T26" fmla="*/ 1 w 36"/>
                          <a:gd name="T27" fmla="*/ 7 h 14"/>
                          <a:gd name="T28" fmla="*/ 2 w 36"/>
                          <a:gd name="T29" fmla="*/ 7 h 14"/>
                          <a:gd name="T30" fmla="*/ 2 w 36"/>
                          <a:gd name="T31" fmla="*/ 6 h 14"/>
                          <a:gd name="T32" fmla="*/ 3 w 36"/>
                          <a:gd name="T33" fmla="*/ 6 h 14"/>
                          <a:gd name="T34" fmla="*/ 3 w 36"/>
                          <a:gd name="T35" fmla="*/ 5 h 14"/>
                          <a:gd name="T36" fmla="*/ 4 w 36"/>
                          <a:gd name="T37" fmla="*/ 5 h 14"/>
                          <a:gd name="T38" fmla="*/ 6 w 36"/>
                          <a:gd name="T39" fmla="*/ 5 h 14"/>
                          <a:gd name="T40" fmla="*/ 8 w 36"/>
                          <a:gd name="T41" fmla="*/ 5 h 14"/>
                          <a:gd name="T42" fmla="*/ 11 w 36"/>
                          <a:gd name="T43" fmla="*/ 5 h 14"/>
                          <a:gd name="T44" fmla="*/ 13 w 36"/>
                          <a:gd name="T45" fmla="*/ 5 h 14"/>
                          <a:gd name="T46" fmla="*/ 15 w 36"/>
                          <a:gd name="T47" fmla="*/ 5 h 14"/>
                          <a:gd name="T48" fmla="*/ 17 w 36"/>
                          <a:gd name="T49" fmla="*/ 5 h 14"/>
                          <a:gd name="T50" fmla="*/ 18 w 36"/>
                          <a:gd name="T51" fmla="*/ 5 h 14"/>
                          <a:gd name="T52" fmla="*/ 19 w 36"/>
                          <a:gd name="T53" fmla="*/ 3 h 14"/>
                          <a:gd name="T54" fmla="*/ 21 w 36"/>
                          <a:gd name="T55" fmla="*/ 3 h 14"/>
                          <a:gd name="T56" fmla="*/ 23 w 36"/>
                          <a:gd name="T57" fmla="*/ 2 h 14"/>
                          <a:gd name="T58" fmla="*/ 24 w 36"/>
                          <a:gd name="T59" fmla="*/ 2 h 14"/>
                          <a:gd name="T60" fmla="*/ 26 w 36"/>
                          <a:gd name="T61" fmla="*/ 2 h 14"/>
                          <a:gd name="T62" fmla="*/ 27 w 36"/>
                          <a:gd name="T63" fmla="*/ 1 h 14"/>
                          <a:gd name="T64" fmla="*/ 28 w 36"/>
                          <a:gd name="T65" fmla="*/ 1 h 14"/>
                          <a:gd name="T66" fmla="*/ 29 w 36"/>
                          <a:gd name="T67" fmla="*/ 1 h 14"/>
                          <a:gd name="T68" fmla="*/ 30 w 36"/>
                          <a:gd name="T69" fmla="*/ 0 h 14"/>
                          <a:gd name="T70" fmla="*/ 30 w 36"/>
                          <a:gd name="T71" fmla="*/ 1 h 14"/>
                          <a:gd name="T72" fmla="*/ 31 w 36"/>
                          <a:gd name="T73" fmla="*/ 1 h 14"/>
                          <a:gd name="T74" fmla="*/ 32 w 36"/>
                          <a:gd name="T75" fmla="*/ 2 h 14"/>
                          <a:gd name="T76" fmla="*/ 33 w 36"/>
                          <a:gd name="T77" fmla="*/ 2 h 14"/>
                          <a:gd name="T78" fmla="*/ 33 w 36"/>
                          <a:gd name="T79" fmla="*/ 3 h 14"/>
                          <a:gd name="T80" fmla="*/ 33 w 36"/>
                          <a:gd name="T81" fmla="*/ 5 h 14"/>
                          <a:gd name="T82" fmla="*/ 34 w 36"/>
                          <a:gd name="T83" fmla="*/ 6 h 14"/>
                          <a:gd name="T84" fmla="*/ 34 w 36"/>
                          <a:gd name="T85" fmla="*/ 7 h 14"/>
                          <a:gd name="T86" fmla="*/ 34 w 36"/>
                          <a:gd name="T87" fmla="*/ 9 h 14"/>
                          <a:gd name="T88" fmla="*/ 35 w 36"/>
                          <a:gd name="T89" fmla="*/ 9 h 14"/>
                          <a:gd name="T90" fmla="*/ 34 w 36"/>
                          <a:gd name="T91" fmla="*/ 9 h 14"/>
                          <a:gd name="T92" fmla="*/ 33 w 36"/>
                          <a:gd name="T93" fmla="*/ 10 h 14"/>
                          <a:gd name="T94" fmla="*/ 33 w 36"/>
                          <a:gd name="T95" fmla="*/ 11 h 14"/>
                          <a:gd name="T96" fmla="*/ 32 w 36"/>
                          <a:gd name="T97" fmla="*/ 11 h 14"/>
                          <a:gd name="T98" fmla="*/ 30 w 36"/>
                          <a:gd name="T99" fmla="*/ 11 h 14"/>
                          <a:gd name="T100" fmla="*/ 28 w 36"/>
                          <a:gd name="T101" fmla="*/ 13 h 14"/>
                          <a:gd name="T102" fmla="*/ 27 w 36"/>
                          <a:gd name="T103" fmla="*/ 13 h 14"/>
                          <a:gd name="T104" fmla="*/ 25 w 36"/>
                          <a:gd name="T105" fmla="*/ 13 h 14"/>
                          <a:gd name="T106" fmla="*/ 23 w 36"/>
                          <a:gd name="T107" fmla="*/ 13 h 14"/>
                          <a:gd name="T108" fmla="*/ 21 w 36"/>
                          <a:gd name="T109" fmla="*/ 13 h 14"/>
                          <a:gd name="T110" fmla="*/ 19 w 36"/>
                          <a:gd name="T111" fmla="*/ 13 h 14"/>
                          <a:gd name="T112" fmla="*/ 17 w 36"/>
                          <a:gd name="T113" fmla="*/ 13 h 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</a:cxnLst>
                        <a:rect l="0" t="0" r="r" b="b"/>
                        <a:pathLst>
                          <a:path w="36" h="14">
                            <a:moveTo>
                              <a:pt x="17" y="13"/>
                            </a:moveTo>
                            <a:lnTo>
                              <a:pt x="15" y="13"/>
                            </a:lnTo>
                            <a:lnTo>
                              <a:pt x="13" y="13"/>
                            </a:lnTo>
                            <a:lnTo>
                              <a:pt x="12" y="13"/>
                            </a:lnTo>
                            <a:lnTo>
                              <a:pt x="10" y="11"/>
                            </a:lnTo>
                            <a:lnTo>
                              <a:pt x="8" y="11"/>
                            </a:lnTo>
                            <a:lnTo>
                              <a:pt x="6" y="10"/>
                            </a:lnTo>
                            <a:lnTo>
                              <a:pt x="4" y="9"/>
                            </a:lnTo>
                            <a:lnTo>
                              <a:pt x="3" y="9"/>
                            </a:lnTo>
                            <a:lnTo>
                              <a:pt x="2" y="9"/>
                            </a:lnTo>
                            <a:lnTo>
                              <a:pt x="2" y="7"/>
                            </a:lnTo>
                            <a:lnTo>
                              <a:pt x="1" y="7"/>
                            </a:lnTo>
                            <a:lnTo>
                              <a:pt x="0" y="7"/>
                            </a:lnTo>
                            <a:lnTo>
                              <a:pt x="1" y="7"/>
                            </a:lnTo>
                            <a:lnTo>
                              <a:pt x="2" y="7"/>
                            </a:lnTo>
                            <a:lnTo>
                              <a:pt x="2" y="6"/>
                            </a:lnTo>
                            <a:lnTo>
                              <a:pt x="3" y="6"/>
                            </a:lnTo>
                            <a:lnTo>
                              <a:pt x="3" y="5"/>
                            </a:lnTo>
                            <a:lnTo>
                              <a:pt x="4" y="5"/>
                            </a:lnTo>
                            <a:lnTo>
                              <a:pt x="6" y="5"/>
                            </a:lnTo>
                            <a:lnTo>
                              <a:pt x="8" y="5"/>
                            </a:lnTo>
                            <a:lnTo>
                              <a:pt x="11" y="5"/>
                            </a:lnTo>
                            <a:lnTo>
                              <a:pt x="13" y="5"/>
                            </a:lnTo>
                            <a:lnTo>
                              <a:pt x="15" y="5"/>
                            </a:lnTo>
                            <a:lnTo>
                              <a:pt x="17" y="5"/>
                            </a:lnTo>
                            <a:lnTo>
                              <a:pt x="18" y="5"/>
                            </a:lnTo>
                            <a:lnTo>
                              <a:pt x="19" y="3"/>
                            </a:lnTo>
                            <a:lnTo>
                              <a:pt x="21" y="3"/>
                            </a:lnTo>
                            <a:lnTo>
                              <a:pt x="23" y="2"/>
                            </a:lnTo>
                            <a:lnTo>
                              <a:pt x="24" y="2"/>
                            </a:lnTo>
                            <a:lnTo>
                              <a:pt x="26" y="2"/>
                            </a:lnTo>
                            <a:lnTo>
                              <a:pt x="27" y="1"/>
                            </a:lnTo>
                            <a:lnTo>
                              <a:pt x="28" y="1"/>
                            </a:lnTo>
                            <a:lnTo>
                              <a:pt x="29" y="1"/>
                            </a:lnTo>
                            <a:lnTo>
                              <a:pt x="30" y="0"/>
                            </a:lnTo>
                            <a:lnTo>
                              <a:pt x="30" y="1"/>
                            </a:lnTo>
                            <a:lnTo>
                              <a:pt x="31" y="1"/>
                            </a:lnTo>
                            <a:lnTo>
                              <a:pt x="32" y="2"/>
                            </a:lnTo>
                            <a:lnTo>
                              <a:pt x="33" y="2"/>
                            </a:lnTo>
                            <a:lnTo>
                              <a:pt x="33" y="3"/>
                            </a:lnTo>
                            <a:lnTo>
                              <a:pt x="33" y="5"/>
                            </a:lnTo>
                            <a:lnTo>
                              <a:pt x="34" y="6"/>
                            </a:lnTo>
                            <a:lnTo>
                              <a:pt x="34" y="7"/>
                            </a:lnTo>
                            <a:lnTo>
                              <a:pt x="34" y="9"/>
                            </a:lnTo>
                            <a:lnTo>
                              <a:pt x="35" y="9"/>
                            </a:lnTo>
                            <a:lnTo>
                              <a:pt x="34" y="9"/>
                            </a:lnTo>
                            <a:lnTo>
                              <a:pt x="33" y="10"/>
                            </a:lnTo>
                            <a:lnTo>
                              <a:pt x="33" y="11"/>
                            </a:lnTo>
                            <a:lnTo>
                              <a:pt x="32" y="11"/>
                            </a:lnTo>
                            <a:lnTo>
                              <a:pt x="30" y="11"/>
                            </a:lnTo>
                            <a:lnTo>
                              <a:pt x="28" y="13"/>
                            </a:lnTo>
                            <a:lnTo>
                              <a:pt x="27" y="13"/>
                            </a:lnTo>
                            <a:lnTo>
                              <a:pt x="25" y="13"/>
                            </a:lnTo>
                            <a:lnTo>
                              <a:pt x="23" y="13"/>
                            </a:lnTo>
                            <a:lnTo>
                              <a:pt x="21" y="13"/>
                            </a:lnTo>
                            <a:lnTo>
                              <a:pt x="19" y="13"/>
                            </a:lnTo>
                            <a:lnTo>
                              <a:pt x="17" y="1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6" name="Freeform 268">
                        <a:extLst>
                          <a:ext uri="{FF2B5EF4-FFF2-40B4-BE49-F238E27FC236}">
                            <a16:creationId xmlns:a16="http://schemas.microsoft.com/office/drawing/2014/main" id="{264E9FB8-E1A7-3645-D9D7-AB3C0729AEA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83" y="1866"/>
                        <a:ext cx="115" cy="97"/>
                      </a:xfrm>
                      <a:custGeom>
                        <a:avLst/>
                        <a:gdLst>
                          <a:gd name="T0" fmla="*/ 22 w 115"/>
                          <a:gd name="T1" fmla="*/ 23 h 97"/>
                          <a:gd name="T2" fmla="*/ 15 w 115"/>
                          <a:gd name="T3" fmla="*/ 42 h 97"/>
                          <a:gd name="T4" fmla="*/ 0 w 115"/>
                          <a:gd name="T5" fmla="*/ 67 h 97"/>
                          <a:gd name="T6" fmla="*/ 27 w 115"/>
                          <a:gd name="T7" fmla="*/ 78 h 97"/>
                          <a:gd name="T8" fmla="*/ 48 w 115"/>
                          <a:gd name="T9" fmla="*/ 97 h 97"/>
                          <a:gd name="T10" fmla="*/ 47 w 115"/>
                          <a:gd name="T11" fmla="*/ 81 h 97"/>
                          <a:gd name="T12" fmla="*/ 68 w 115"/>
                          <a:gd name="T13" fmla="*/ 75 h 97"/>
                          <a:gd name="T14" fmla="*/ 88 w 115"/>
                          <a:gd name="T15" fmla="*/ 75 h 97"/>
                          <a:gd name="T16" fmla="*/ 89 w 115"/>
                          <a:gd name="T17" fmla="*/ 60 h 97"/>
                          <a:gd name="T18" fmla="*/ 113 w 115"/>
                          <a:gd name="T19" fmla="*/ 57 h 97"/>
                          <a:gd name="T20" fmla="*/ 104 w 115"/>
                          <a:gd name="T21" fmla="*/ 44 h 97"/>
                          <a:gd name="T22" fmla="*/ 113 w 115"/>
                          <a:gd name="T23" fmla="*/ 21 h 97"/>
                          <a:gd name="T24" fmla="*/ 115 w 115"/>
                          <a:gd name="T25" fmla="*/ 12 h 97"/>
                          <a:gd name="T26" fmla="*/ 83 w 115"/>
                          <a:gd name="T27" fmla="*/ 0 h 97"/>
                          <a:gd name="T28" fmla="*/ 50 w 115"/>
                          <a:gd name="T29" fmla="*/ 20 h 97"/>
                          <a:gd name="T30" fmla="*/ 31 w 115"/>
                          <a:gd name="T31" fmla="*/ 23 h 9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115" h="97">
                            <a:moveTo>
                              <a:pt x="22" y="23"/>
                            </a:moveTo>
                            <a:lnTo>
                              <a:pt x="15" y="42"/>
                            </a:lnTo>
                            <a:lnTo>
                              <a:pt x="0" y="67"/>
                            </a:lnTo>
                            <a:lnTo>
                              <a:pt x="27" y="78"/>
                            </a:lnTo>
                            <a:lnTo>
                              <a:pt x="48" y="97"/>
                            </a:lnTo>
                            <a:lnTo>
                              <a:pt x="47" y="81"/>
                            </a:lnTo>
                            <a:lnTo>
                              <a:pt x="68" y="75"/>
                            </a:lnTo>
                            <a:lnTo>
                              <a:pt x="88" y="75"/>
                            </a:lnTo>
                            <a:lnTo>
                              <a:pt x="89" y="60"/>
                            </a:lnTo>
                            <a:lnTo>
                              <a:pt x="113" y="57"/>
                            </a:lnTo>
                            <a:lnTo>
                              <a:pt x="104" y="44"/>
                            </a:lnTo>
                            <a:lnTo>
                              <a:pt x="113" y="21"/>
                            </a:lnTo>
                            <a:lnTo>
                              <a:pt x="115" y="12"/>
                            </a:lnTo>
                            <a:lnTo>
                              <a:pt x="83" y="0"/>
                            </a:lnTo>
                            <a:lnTo>
                              <a:pt x="50" y="20"/>
                            </a:lnTo>
                            <a:lnTo>
                              <a:pt x="31" y="23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7" name="Freeform 269">
                        <a:extLst>
                          <a:ext uri="{FF2B5EF4-FFF2-40B4-BE49-F238E27FC236}">
                            <a16:creationId xmlns:a16="http://schemas.microsoft.com/office/drawing/2014/main" id="{1C6EA750-20FC-E4AE-7527-5571587F53D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1" y="1319"/>
                        <a:ext cx="2339" cy="878"/>
                      </a:xfrm>
                      <a:custGeom>
                        <a:avLst/>
                        <a:gdLst>
                          <a:gd name="T0" fmla="*/ 354 w 2085"/>
                          <a:gd name="T1" fmla="*/ 571 h 783"/>
                          <a:gd name="T2" fmla="*/ 487 w 2085"/>
                          <a:gd name="T3" fmla="*/ 613 h 783"/>
                          <a:gd name="T4" fmla="*/ 575 w 2085"/>
                          <a:gd name="T5" fmla="*/ 567 h 783"/>
                          <a:gd name="T6" fmla="*/ 718 w 2085"/>
                          <a:gd name="T7" fmla="*/ 589 h 783"/>
                          <a:gd name="T8" fmla="*/ 848 w 2085"/>
                          <a:gd name="T9" fmla="*/ 670 h 783"/>
                          <a:gd name="T10" fmla="*/ 953 w 2085"/>
                          <a:gd name="T11" fmla="*/ 648 h 783"/>
                          <a:gd name="T12" fmla="*/ 1049 w 2085"/>
                          <a:gd name="T13" fmla="*/ 634 h 783"/>
                          <a:gd name="T14" fmla="*/ 1189 w 2085"/>
                          <a:gd name="T15" fmla="*/ 638 h 783"/>
                          <a:gd name="T16" fmla="*/ 1259 w 2085"/>
                          <a:gd name="T17" fmla="*/ 578 h 783"/>
                          <a:gd name="T18" fmla="*/ 1409 w 2085"/>
                          <a:gd name="T19" fmla="*/ 667 h 783"/>
                          <a:gd name="T20" fmla="*/ 1463 w 2085"/>
                          <a:gd name="T21" fmla="*/ 744 h 783"/>
                          <a:gd name="T22" fmla="*/ 1531 w 2085"/>
                          <a:gd name="T23" fmla="*/ 701 h 783"/>
                          <a:gd name="T24" fmla="*/ 1482 w 2085"/>
                          <a:gd name="T25" fmla="*/ 573 h 783"/>
                          <a:gd name="T26" fmla="*/ 1537 w 2085"/>
                          <a:gd name="T27" fmla="*/ 452 h 783"/>
                          <a:gd name="T28" fmla="*/ 1683 w 2085"/>
                          <a:gd name="T29" fmla="*/ 408 h 783"/>
                          <a:gd name="T30" fmla="*/ 1773 w 2085"/>
                          <a:gd name="T31" fmla="*/ 421 h 783"/>
                          <a:gd name="T32" fmla="*/ 1751 w 2085"/>
                          <a:gd name="T33" fmla="*/ 604 h 783"/>
                          <a:gd name="T34" fmla="*/ 1814 w 2085"/>
                          <a:gd name="T35" fmla="*/ 509 h 783"/>
                          <a:gd name="T36" fmla="*/ 1785 w 2085"/>
                          <a:gd name="T37" fmla="*/ 478 h 783"/>
                          <a:gd name="T38" fmla="*/ 1785 w 2085"/>
                          <a:gd name="T39" fmla="*/ 462 h 783"/>
                          <a:gd name="T40" fmla="*/ 1797 w 2085"/>
                          <a:gd name="T41" fmla="*/ 439 h 783"/>
                          <a:gd name="T42" fmla="*/ 1895 w 2085"/>
                          <a:gd name="T43" fmla="*/ 405 h 783"/>
                          <a:gd name="T44" fmla="*/ 1929 w 2085"/>
                          <a:gd name="T45" fmla="*/ 332 h 783"/>
                          <a:gd name="T46" fmla="*/ 2005 w 2085"/>
                          <a:gd name="T47" fmla="*/ 313 h 783"/>
                          <a:gd name="T48" fmla="*/ 2070 w 2085"/>
                          <a:gd name="T49" fmla="*/ 305 h 783"/>
                          <a:gd name="T50" fmla="*/ 1997 w 2085"/>
                          <a:gd name="T51" fmla="*/ 260 h 783"/>
                          <a:gd name="T52" fmla="*/ 1865 w 2085"/>
                          <a:gd name="T53" fmla="*/ 201 h 783"/>
                          <a:gd name="T54" fmla="*/ 1722 w 2085"/>
                          <a:gd name="T55" fmla="*/ 199 h 783"/>
                          <a:gd name="T56" fmla="*/ 1571 w 2085"/>
                          <a:gd name="T57" fmla="*/ 180 h 783"/>
                          <a:gd name="T58" fmla="*/ 1409 w 2085"/>
                          <a:gd name="T59" fmla="*/ 136 h 783"/>
                          <a:gd name="T60" fmla="*/ 1312 w 2085"/>
                          <a:gd name="T61" fmla="*/ 165 h 783"/>
                          <a:gd name="T62" fmla="*/ 1233 w 2085"/>
                          <a:gd name="T63" fmla="*/ 136 h 783"/>
                          <a:gd name="T64" fmla="*/ 1020 w 2085"/>
                          <a:gd name="T65" fmla="*/ 107 h 783"/>
                          <a:gd name="T66" fmla="*/ 1024 w 2085"/>
                          <a:gd name="T67" fmla="*/ 51 h 783"/>
                          <a:gd name="T68" fmla="*/ 892 w 2085"/>
                          <a:gd name="T69" fmla="*/ 0 h 783"/>
                          <a:gd name="T70" fmla="*/ 806 w 2085"/>
                          <a:gd name="T71" fmla="*/ 53 h 783"/>
                          <a:gd name="T72" fmla="*/ 689 w 2085"/>
                          <a:gd name="T73" fmla="*/ 75 h 783"/>
                          <a:gd name="T74" fmla="*/ 642 w 2085"/>
                          <a:gd name="T75" fmla="*/ 142 h 783"/>
                          <a:gd name="T76" fmla="*/ 607 w 2085"/>
                          <a:gd name="T77" fmla="*/ 144 h 783"/>
                          <a:gd name="T78" fmla="*/ 554 w 2085"/>
                          <a:gd name="T79" fmla="*/ 137 h 783"/>
                          <a:gd name="T80" fmla="*/ 591 w 2085"/>
                          <a:gd name="T81" fmla="*/ 210 h 783"/>
                          <a:gd name="T82" fmla="*/ 627 w 2085"/>
                          <a:gd name="T83" fmla="*/ 256 h 783"/>
                          <a:gd name="T84" fmla="*/ 548 w 2085"/>
                          <a:gd name="T85" fmla="*/ 291 h 783"/>
                          <a:gd name="T86" fmla="*/ 559 w 2085"/>
                          <a:gd name="T87" fmla="*/ 256 h 783"/>
                          <a:gd name="T88" fmla="*/ 561 w 2085"/>
                          <a:gd name="T89" fmla="*/ 243 h 783"/>
                          <a:gd name="T90" fmla="*/ 554 w 2085"/>
                          <a:gd name="T91" fmla="*/ 225 h 783"/>
                          <a:gd name="T92" fmla="*/ 517 w 2085"/>
                          <a:gd name="T93" fmla="*/ 109 h 783"/>
                          <a:gd name="T94" fmla="*/ 499 w 2085"/>
                          <a:gd name="T95" fmla="*/ 228 h 783"/>
                          <a:gd name="T96" fmla="*/ 401 w 2085"/>
                          <a:gd name="T97" fmla="*/ 218 h 783"/>
                          <a:gd name="T98" fmla="*/ 314 w 2085"/>
                          <a:gd name="T99" fmla="*/ 233 h 783"/>
                          <a:gd name="T100" fmla="*/ 208 w 2085"/>
                          <a:gd name="T101" fmla="*/ 237 h 783"/>
                          <a:gd name="T102" fmla="*/ 166 w 2085"/>
                          <a:gd name="T103" fmla="*/ 298 h 783"/>
                          <a:gd name="T104" fmla="*/ 109 w 2085"/>
                          <a:gd name="T105" fmla="*/ 322 h 783"/>
                          <a:gd name="T106" fmla="*/ 80 w 2085"/>
                          <a:gd name="T107" fmla="*/ 289 h 783"/>
                          <a:gd name="T108" fmla="*/ 100 w 2085"/>
                          <a:gd name="T109" fmla="*/ 233 h 783"/>
                          <a:gd name="T110" fmla="*/ 20 w 2085"/>
                          <a:gd name="T111" fmla="*/ 311 h 783"/>
                          <a:gd name="T112" fmla="*/ 8 w 2085"/>
                          <a:gd name="T113" fmla="*/ 427 h 783"/>
                          <a:gd name="T114" fmla="*/ 69 w 2085"/>
                          <a:gd name="T115" fmla="*/ 584 h 783"/>
                          <a:gd name="T116" fmla="*/ 138 w 2085"/>
                          <a:gd name="T117" fmla="*/ 740 h 783"/>
                          <a:gd name="T118" fmla="*/ 285 w 2085"/>
                          <a:gd name="T119" fmla="*/ 773 h 78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</a:cxnLst>
                        <a:rect l="0" t="0" r="r" b="b"/>
                        <a:pathLst>
                          <a:path w="2085" h="783">
                            <a:moveTo>
                              <a:pt x="304" y="721"/>
                            </a:moveTo>
                            <a:lnTo>
                              <a:pt x="316" y="709"/>
                            </a:lnTo>
                            <a:lnTo>
                              <a:pt x="322" y="683"/>
                            </a:lnTo>
                            <a:lnTo>
                              <a:pt x="336" y="668"/>
                            </a:lnTo>
                            <a:lnTo>
                              <a:pt x="334" y="649"/>
                            </a:lnTo>
                            <a:lnTo>
                              <a:pt x="317" y="639"/>
                            </a:lnTo>
                            <a:lnTo>
                              <a:pt x="310" y="622"/>
                            </a:lnTo>
                            <a:lnTo>
                              <a:pt x="354" y="571"/>
                            </a:lnTo>
                            <a:lnTo>
                              <a:pt x="370" y="589"/>
                            </a:lnTo>
                            <a:lnTo>
                              <a:pt x="376" y="576"/>
                            </a:lnTo>
                            <a:lnTo>
                              <a:pt x="395" y="571"/>
                            </a:lnTo>
                            <a:lnTo>
                              <a:pt x="411" y="575"/>
                            </a:lnTo>
                            <a:lnTo>
                              <a:pt x="440" y="576"/>
                            </a:lnTo>
                            <a:lnTo>
                              <a:pt x="475" y="599"/>
                            </a:lnTo>
                            <a:lnTo>
                              <a:pt x="474" y="608"/>
                            </a:lnTo>
                            <a:lnTo>
                              <a:pt x="487" y="613"/>
                            </a:lnTo>
                            <a:lnTo>
                              <a:pt x="506" y="612"/>
                            </a:lnTo>
                            <a:lnTo>
                              <a:pt x="532" y="626"/>
                            </a:lnTo>
                            <a:lnTo>
                              <a:pt x="546" y="631"/>
                            </a:lnTo>
                            <a:lnTo>
                              <a:pt x="553" y="623"/>
                            </a:lnTo>
                            <a:lnTo>
                              <a:pt x="546" y="605"/>
                            </a:lnTo>
                            <a:lnTo>
                              <a:pt x="562" y="596"/>
                            </a:lnTo>
                            <a:lnTo>
                              <a:pt x="579" y="589"/>
                            </a:lnTo>
                            <a:lnTo>
                              <a:pt x="575" y="567"/>
                            </a:lnTo>
                            <a:lnTo>
                              <a:pt x="585" y="566"/>
                            </a:lnTo>
                            <a:lnTo>
                              <a:pt x="604" y="571"/>
                            </a:lnTo>
                            <a:lnTo>
                              <a:pt x="640" y="574"/>
                            </a:lnTo>
                            <a:lnTo>
                              <a:pt x="661" y="569"/>
                            </a:lnTo>
                            <a:lnTo>
                              <a:pt x="689" y="564"/>
                            </a:lnTo>
                            <a:lnTo>
                              <a:pt x="701" y="575"/>
                            </a:lnTo>
                            <a:lnTo>
                              <a:pt x="703" y="587"/>
                            </a:lnTo>
                            <a:lnTo>
                              <a:pt x="718" y="589"/>
                            </a:lnTo>
                            <a:lnTo>
                              <a:pt x="741" y="580"/>
                            </a:lnTo>
                            <a:lnTo>
                              <a:pt x="759" y="580"/>
                            </a:lnTo>
                            <a:lnTo>
                              <a:pt x="781" y="621"/>
                            </a:lnTo>
                            <a:lnTo>
                              <a:pt x="796" y="622"/>
                            </a:lnTo>
                            <a:lnTo>
                              <a:pt x="803" y="633"/>
                            </a:lnTo>
                            <a:lnTo>
                              <a:pt x="826" y="642"/>
                            </a:lnTo>
                            <a:lnTo>
                              <a:pt x="840" y="677"/>
                            </a:lnTo>
                            <a:lnTo>
                              <a:pt x="848" y="670"/>
                            </a:lnTo>
                            <a:lnTo>
                              <a:pt x="867" y="665"/>
                            </a:lnTo>
                            <a:lnTo>
                              <a:pt x="910" y="661"/>
                            </a:lnTo>
                            <a:lnTo>
                              <a:pt x="914" y="667"/>
                            </a:lnTo>
                            <a:lnTo>
                              <a:pt x="930" y="670"/>
                            </a:lnTo>
                            <a:lnTo>
                              <a:pt x="936" y="676"/>
                            </a:lnTo>
                            <a:lnTo>
                              <a:pt x="965" y="673"/>
                            </a:lnTo>
                            <a:lnTo>
                              <a:pt x="958" y="656"/>
                            </a:lnTo>
                            <a:lnTo>
                              <a:pt x="953" y="648"/>
                            </a:lnTo>
                            <a:lnTo>
                              <a:pt x="965" y="647"/>
                            </a:lnTo>
                            <a:lnTo>
                              <a:pt x="965" y="623"/>
                            </a:lnTo>
                            <a:lnTo>
                              <a:pt x="965" y="596"/>
                            </a:lnTo>
                            <a:lnTo>
                              <a:pt x="992" y="607"/>
                            </a:lnTo>
                            <a:lnTo>
                              <a:pt x="1009" y="607"/>
                            </a:lnTo>
                            <a:lnTo>
                              <a:pt x="1022" y="621"/>
                            </a:lnTo>
                            <a:lnTo>
                              <a:pt x="1028" y="634"/>
                            </a:lnTo>
                            <a:lnTo>
                              <a:pt x="1049" y="634"/>
                            </a:lnTo>
                            <a:lnTo>
                              <a:pt x="1081" y="635"/>
                            </a:lnTo>
                            <a:lnTo>
                              <a:pt x="1098" y="645"/>
                            </a:lnTo>
                            <a:lnTo>
                              <a:pt x="1112" y="649"/>
                            </a:lnTo>
                            <a:lnTo>
                              <a:pt x="1115" y="661"/>
                            </a:lnTo>
                            <a:lnTo>
                              <a:pt x="1153" y="655"/>
                            </a:lnTo>
                            <a:lnTo>
                              <a:pt x="1159" y="645"/>
                            </a:lnTo>
                            <a:lnTo>
                              <a:pt x="1172" y="653"/>
                            </a:lnTo>
                            <a:lnTo>
                              <a:pt x="1189" y="638"/>
                            </a:lnTo>
                            <a:lnTo>
                              <a:pt x="1203" y="637"/>
                            </a:lnTo>
                            <a:lnTo>
                              <a:pt x="1215" y="644"/>
                            </a:lnTo>
                            <a:lnTo>
                              <a:pt x="1226" y="655"/>
                            </a:lnTo>
                            <a:lnTo>
                              <a:pt x="1246" y="655"/>
                            </a:lnTo>
                            <a:lnTo>
                              <a:pt x="1249" y="628"/>
                            </a:lnTo>
                            <a:lnTo>
                              <a:pt x="1260" y="618"/>
                            </a:lnTo>
                            <a:lnTo>
                              <a:pt x="1251" y="593"/>
                            </a:lnTo>
                            <a:lnTo>
                              <a:pt x="1259" y="578"/>
                            </a:lnTo>
                            <a:lnTo>
                              <a:pt x="1320" y="579"/>
                            </a:lnTo>
                            <a:lnTo>
                              <a:pt x="1334" y="595"/>
                            </a:lnTo>
                            <a:lnTo>
                              <a:pt x="1348" y="607"/>
                            </a:lnTo>
                            <a:lnTo>
                              <a:pt x="1359" y="621"/>
                            </a:lnTo>
                            <a:lnTo>
                              <a:pt x="1362" y="638"/>
                            </a:lnTo>
                            <a:lnTo>
                              <a:pt x="1373" y="651"/>
                            </a:lnTo>
                            <a:lnTo>
                              <a:pt x="1398" y="656"/>
                            </a:lnTo>
                            <a:lnTo>
                              <a:pt x="1409" y="667"/>
                            </a:lnTo>
                            <a:lnTo>
                              <a:pt x="1421" y="675"/>
                            </a:lnTo>
                            <a:lnTo>
                              <a:pt x="1427" y="684"/>
                            </a:lnTo>
                            <a:lnTo>
                              <a:pt x="1442" y="685"/>
                            </a:lnTo>
                            <a:lnTo>
                              <a:pt x="1467" y="681"/>
                            </a:lnTo>
                            <a:lnTo>
                              <a:pt x="1472" y="688"/>
                            </a:lnTo>
                            <a:lnTo>
                              <a:pt x="1475" y="701"/>
                            </a:lnTo>
                            <a:lnTo>
                              <a:pt x="1464" y="708"/>
                            </a:lnTo>
                            <a:lnTo>
                              <a:pt x="1463" y="744"/>
                            </a:lnTo>
                            <a:lnTo>
                              <a:pt x="1449" y="742"/>
                            </a:lnTo>
                            <a:lnTo>
                              <a:pt x="1442" y="757"/>
                            </a:lnTo>
                            <a:lnTo>
                              <a:pt x="1442" y="773"/>
                            </a:lnTo>
                            <a:lnTo>
                              <a:pt x="1457" y="776"/>
                            </a:lnTo>
                            <a:lnTo>
                              <a:pt x="1475" y="782"/>
                            </a:lnTo>
                            <a:lnTo>
                              <a:pt x="1498" y="764"/>
                            </a:lnTo>
                            <a:lnTo>
                              <a:pt x="1516" y="735"/>
                            </a:lnTo>
                            <a:lnTo>
                              <a:pt x="1531" y="701"/>
                            </a:lnTo>
                            <a:lnTo>
                              <a:pt x="1544" y="667"/>
                            </a:lnTo>
                            <a:lnTo>
                              <a:pt x="1537" y="634"/>
                            </a:lnTo>
                            <a:lnTo>
                              <a:pt x="1542" y="624"/>
                            </a:lnTo>
                            <a:lnTo>
                              <a:pt x="1538" y="588"/>
                            </a:lnTo>
                            <a:lnTo>
                              <a:pt x="1523" y="566"/>
                            </a:lnTo>
                            <a:lnTo>
                              <a:pt x="1499" y="558"/>
                            </a:lnTo>
                            <a:lnTo>
                              <a:pt x="1492" y="572"/>
                            </a:lnTo>
                            <a:lnTo>
                              <a:pt x="1482" y="573"/>
                            </a:lnTo>
                            <a:lnTo>
                              <a:pt x="1480" y="560"/>
                            </a:lnTo>
                            <a:lnTo>
                              <a:pt x="1457" y="548"/>
                            </a:lnTo>
                            <a:lnTo>
                              <a:pt x="1453" y="537"/>
                            </a:lnTo>
                            <a:lnTo>
                              <a:pt x="1467" y="523"/>
                            </a:lnTo>
                            <a:lnTo>
                              <a:pt x="1483" y="497"/>
                            </a:lnTo>
                            <a:lnTo>
                              <a:pt x="1492" y="478"/>
                            </a:lnTo>
                            <a:lnTo>
                              <a:pt x="1503" y="461"/>
                            </a:lnTo>
                            <a:lnTo>
                              <a:pt x="1537" y="452"/>
                            </a:lnTo>
                            <a:lnTo>
                              <a:pt x="1564" y="450"/>
                            </a:lnTo>
                            <a:lnTo>
                              <a:pt x="1602" y="454"/>
                            </a:lnTo>
                            <a:lnTo>
                              <a:pt x="1610" y="439"/>
                            </a:lnTo>
                            <a:lnTo>
                              <a:pt x="1637" y="446"/>
                            </a:lnTo>
                            <a:lnTo>
                              <a:pt x="1637" y="455"/>
                            </a:lnTo>
                            <a:lnTo>
                              <a:pt x="1675" y="450"/>
                            </a:lnTo>
                            <a:lnTo>
                              <a:pt x="1677" y="432"/>
                            </a:lnTo>
                            <a:lnTo>
                              <a:pt x="1683" y="408"/>
                            </a:lnTo>
                            <a:lnTo>
                              <a:pt x="1691" y="394"/>
                            </a:lnTo>
                            <a:lnTo>
                              <a:pt x="1728" y="394"/>
                            </a:lnTo>
                            <a:lnTo>
                              <a:pt x="1741" y="410"/>
                            </a:lnTo>
                            <a:lnTo>
                              <a:pt x="1749" y="413"/>
                            </a:lnTo>
                            <a:lnTo>
                              <a:pt x="1762" y="391"/>
                            </a:lnTo>
                            <a:lnTo>
                              <a:pt x="1771" y="387"/>
                            </a:lnTo>
                            <a:lnTo>
                              <a:pt x="1781" y="405"/>
                            </a:lnTo>
                            <a:lnTo>
                              <a:pt x="1773" y="421"/>
                            </a:lnTo>
                            <a:lnTo>
                              <a:pt x="1753" y="437"/>
                            </a:lnTo>
                            <a:lnTo>
                              <a:pt x="1736" y="463"/>
                            </a:lnTo>
                            <a:lnTo>
                              <a:pt x="1720" y="483"/>
                            </a:lnTo>
                            <a:lnTo>
                              <a:pt x="1718" y="512"/>
                            </a:lnTo>
                            <a:lnTo>
                              <a:pt x="1722" y="543"/>
                            </a:lnTo>
                            <a:lnTo>
                              <a:pt x="1734" y="564"/>
                            </a:lnTo>
                            <a:lnTo>
                              <a:pt x="1741" y="589"/>
                            </a:lnTo>
                            <a:lnTo>
                              <a:pt x="1751" y="604"/>
                            </a:lnTo>
                            <a:lnTo>
                              <a:pt x="1763" y="612"/>
                            </a:lnTo>
                            <a:lnTo>
                              <a:pt x="1777" y="589"/>
                            </a:lnTo>
                            <a:lnTo>
                              <a:pt x="1791" y="561"/>
                            </a:lnTo>
                            <a:lnTo>
                              <a:pt x="1791" y="545"/>
                            </a:lnTo>
                            <a:lnTo>
                              <a:pt x="1805" y="545"/>
                            </a:lnTo>
                            <a:lnTo>
                              <a:pt x="1803" y="526"/>
                            </a:lnTo>
                            <a:lnTo>
                              <a:pt x="1805" y="511"/>
                            </a:lnTo>
                            <a:lnTo>
                              <a:pt x="1814" y="509"/>
                            </a:lnTo>
                            <a:lnTo>
                              <a:pt x="1808" y="498"/>
                            </a:lnTo>
                            <a:lnTo>
                              <a:pt x="1792" y="480"/>
                            </a:lnTo>
                            <a:lnTo>
                              <a:pt x="1790" y="480"/>
                            </a:lnTo>
                            <a:lnTo>
                              <a:pt x="1789" y="480"/>
                            </a:lnTo>
                            <a:lnTo>
                              <a:pt x="1788" y="480"/>
                            </a:lnTo>
                            <a:lnTo>
                              <a:pt x="1787" y="479"/>
                            </a:lnTo>
                            <a:lnTo>
                              <a:pt x="1786" y="478"/>
                            </a:lnTo>
                            <a:lnTo>
                              <a:pt x="1785" y="478"/>
                            </a:lnTo>
                            <a:lnTo>
                              <a:pt x="1785" y="477"/>
                            </a:lnTo>
                            <a:lnTo>
                              <a:pt x="1783" y="476"/>
                            </a:lnTo>
                            <a:lnTo>
                              <a:pt x="1783" y="475"/>
                            </a:lnTo>
                            <a:lnTo>
                              <a:pt x="1783" y="472"/>
                            </a:lnTo>
                            <a:lnTo>
                              <a:pt x="1783" y="469"/>
                            </a:lnTo>
                            <a:lnTo>
                              <a:pt x="1784" y="467"/>
                            </a:lnTo>
                            <a:lnTo>
                              <a:pt x="1784" y="465"/>
                            </a:lnTo>
                            <a:lnTo>
                              <a:pt x="1785" y="462"/>
                            </a:lnTo>
                            <a:lnTo>
                              <a:pt x="1785" y="460"/>
                            </a:lnTo>
                            <a:lnTo>
                              <a:pt x="1786" y="458"/>
                            </a:lnTo>
                            <a:lnTo>
                              <a:pt x="1787" y="455"/>
                            </a:lnTo>
                            <a:lnTo>
                              <a:pt x="1787" y="454"/>
                            </a:lnTo>
                            <a:lnTo>
                              <a:pt x="1787" y="452"/>
                            </a:lnTo>
                            <a:lnTo>
                              <a:pt x="1787" y="451"/>
                            </a:lnTo>
                            <a:lnTo>
                              <a:pt x="1788" y="450"/>
                            </a:lnTo>
                            <a:lnTo>
                              <a:pt x="1797" y="439"/>
                            </a:lnTo>
                            <a:lnTo>
                              <a:pt x="1820" y="428"/>
                            </a:lnTo>
                            <a:lnTo>
                              <a:pt x="1832" y="419"/>
                            </a:lnTo>
                            <a:lnTo>
                              <a:pt x="1851" y="416"/>
                            </a:lnTo>
                            <a:lnTo>
                              <a:pt x="1862" y="419"/>
                            </a:lnTo>
                            <a:lnTo>
                              <a:pt x="1872" y="432"/>
                            </a:lnTo>
                            <a:lnTo>
                              <a:pt x="1880" y="438"/>
                            </a:lnTo>
                            <a:lnTo>
                              <a:pt x="1887" y="412"/>
                            </a:lnTo>
                            <a:lnTo>
                              <a:pt x="1895" y="405"/>
                            </a:lnTo>
                            <a:lnTo>
                              <a:pt x="1898" y="391"/>
                            </a:lnTo>
                            <a:lnTo>
                              <a:pt x="1918" y="392"/>
                            </a:lnTo>
                            <a:lnTo>
                              <a:pt x="1937" y="378"/>
                            </a:lnTo>
                            <a:lnTo>
                              <a:pt x="1948" y="376"/>
                            </a:lnTo>
                            <a:lnTo>
                              <a:pt x="1969" y="384"/>
                            </a:lnTo>
                            <a:lnTo>
                              <a:pt x="1974" y="373"/>
                            </a:lnTo>
                            <a:lnTo>
                              <a:pt x="1955" y="349"/>
                            </a:lnTo>
                            <a:lnTo>
                              <a:pt x="1929" y="332"/>
                            </a:lnTo>
                            <a:lnTo>
                              <a:pt x="1939" y="323"/>
                            </a:lnTo>
                            <a:lnTo>
                              <a:pt x="1957" y="311"/>
                            </a:lnTo>
                            <a:lnTo>
                              <a:pt x="1950" y="302"/>
                            </a:lnTo>
                            <a:lnTo>
                              <a:pt x="1950" y="286"/>
                            </a:lnTo>
                            <a:lnTo>
                              <a:pt x="1967" y="281"/>
                            </a:lnTo>
                            <a:lnTo>
                              <a:pt x="1973" y="298"/>
                            </a:lnTo>
                            <a:lnTo>
                              <a:pt x="1978" y="311"/>
                            </a:lnTo>
                            <a:lnTo>
                              <a:pt x="2005" y="313"/>
                            </a:lnTo>
                            <a:lnTo>
                              <a:pt x="2016" y="325"/>
                            </a:lnTo>
                            <a:lnTo>
                              <a:pt x="2035" y="326"/>
                            </a:lnTo>
                            <a:lnTo>
                              <a:pt x="2046" y="341"/>
                            </a:lnTo>
                            <a:lnTo>
                              <a:pt x="2055" y="344"/>
                            </a:lnTo>
                            <a:lnTo>
                              <a:pt x="2068" y="332"/>
                            </a:lnTo>
                            <a:lnTo>
                              <a:pt x="2055" y="317"/>
                            </a:lnTo>
                            <a:lnTo>
                              <a:pt x="2059" y="305"/>
                            </a:lnTo>
                            <a:lnTo>
                              <a:pt x="2070" y="305"/>
                            </a:lnTo>
                            <a:lnTo>
                              <a:pt x="2081" y="300"/>
                            </a:lnTo>
                            <a:lnTo>
                              <a:pt x="2084" y="282"/>
                            </a:lnTo>
                            <a:lnTo>
                              <a:pt x="2057" y="282"/>
                            </a:lnTo>
                            <a:lnTo>
                              <a:pt x="2041" y="271"/>
                            </a:lnTo>
                            <a:lnTo>
                              <a:pt x="2018" y="275"/>
                            </a:lnTo>
                            <a:lnTo>
                              <a:pt x="2012" y="284"/>
                            </a:lnTo>
                            <a:lnTo>
                              <a:pt x="2003" y="268"/>
                            </a:lnTo>
                            <a:lnTo>
                              <a:pt x="1997" y="260"/>
                            </a:lnTo>
                            <a:lnTo>
                              <a:pt x="1976" y="254"/>
                            </a:lnTo>
                            <a:lnTo>
                              <a:pt x="1973" y="242"/>
                            </a:lnTo>
                            <a:lnTo>
                              <a:pt x="1944" y="242"/>
                            </a:lnTo>
                            <a:lnTo>
                              <a:pt x="1931" y="227"/>
                            </a:lnTo>
                            <a:lnTo>
                              <a:pt x="1912" y="216"/>
                            </a:lnTo>
                            <a:lnTo>
                              <a:pt x="1894" y="215"/>
                            </a:lnTo>
                            <a:lnTo>
                              <a:pt x="1874" y="207"/>
                            </a:lnTo>
                            <a:lnTo>
                              <a:pt x="1865" y="201"/>
                            </a:lnTo>
                            <a:lnTo>
                              <a:pt x="1846" y="194"/>
                            </a:lnTo>
                            <a:lnTo>
                              <a:pt x="1819" y="194"/>
                            </a:lnTo>
                            <a:lnTo>
                              <a:pt x="1787" y="191"/>
                            </a:lnTo>
                            <a:lnTo>
                              <a:pt x="1783" y="210"/>
                            </a:lnTo>
                            <a:lnTo>
                              <a:pt x="1768" y="213"/>
                            </a:lnTo>
                            <a:lnTo>
                              <a:pt x="1759" y="204"/>
                            </a:lnTo>
                            <a:lnTo>
                              <a:pt x="1743" y="207"/>
                            </a:lnTo>
                            <a:lnTo>
                              <a:pt x="1722" y="199"/>
                            </a:lnTo>
                            <a:lnTo>
                              <a:pt x="1687" y="204"/>
                            </a:lnTo>
                            <a:lnTo>
                              <a:pt x="1679" y="216"/>
                            </a:lnTo>
                            <a:lnTo>
                              <a:pt x="1667" y="212"/>
                            </a:lnTo>
                            <a:lnTo>
                              <a:pt x="1650" y="198"/>
                            </a:lnTo>
                            <a:lnTo>
                              <a:pt x="1634" y="181"/>
                            </a:lnTo>
                            <a:lnTo>
                              <a:pt x="1594" y="172"/>
                            </a:lnTo>
                            <a:lnTo>
                              <a:pt x="1581" y="176"/>
                            </a:lnTo>
                            <a:lnTo>
                              <a:pt x="1571" y="180"/>
                            </a:lnTo>
                            <a:lnTo>
                              <a:pt x="1549" y="176"/>
                            </a:lnTo>
                            <a:lnTo>
                              <a:pt x="1522" y="162"/>
                            </a:lnTo>
                            <a:lnTo>
                              <a:pt x="1504" y="154"/>
                            </a:lnTo>
                            <a:lnTo>
                              <a:pt x="1501" y="146"/>
                            </a:lnTo>
                            <a:lnTo>
                              <a:pt x="1458" y="146"/>
                            </a:lnTo>
                            <a:lnTo>
                              <a:pt x="1446" y="151"/>
                            </a:lnTo>
                            <a:lnTo>
                              <a:pt x="1433" y="136"/>
                            </a:lnTo>
                            <a:lnTo>
                              <a:pt x="1409" y="136"/>
                            </a:lnTo>
                            <a:lnTo>
                              <a:pt x="1399" y="123"/>
                            </a:lnTo>
                            <a:lnTo>
                              <a:pt x="1386" y="131"/>
                            </a:lnTo>
                            <a:lnTo>
                              <a:pt x="1373" y="140"/>
                            </a:lnTo>
                            <a:lnTo>
                              <a:pt x="1381" y="159"/>
                            </a:lnTo>
                            <a:lnTo>
                              <a:pt x="1363" y="163"/>
                            </a:lnTo>
                            <a:lnTo>
                              <a:pt x="1341" y="159"/>
                            </a:lnTo>
                            <a:lnTo>
                              <a:pt x="1323" y="158"/>
                            </a:lnTo>
                            <a:lnTo>
                              <a:pt x="1312" y="165"/>
                            </a:lnTo>
                            <a:lnTo>
                              <a:pt x="1296" y="157"/>
                            </a:lnTo>
                            <a:lnTo>
                              <a:pt x="1287" y="147"/>
                            </a:lnTo>
                            <a:lnTo>
                              <a:pt x="1285" y="163"/>
                            </a:lnTo>
                            <a:lnTo>
                              <a:pt x="1262" y="165"/>
                            </a:lnTo>
                            <a:lnTo>
                              <a:pt x="1233" y="156"/>
                            </a:lnTo>
                            <a:lnTo>
                              <a:pt x="1215" y="149"/>
                            </a:lnTo>
                            <a:lnTo>
                              <a:pt x="1220" y="140"/>
                            </a:lnTo>
                            <a:lnTo>
                              <a:pt x="1233" y="136"/>
                            </a:lnTo>
                            <a:lnTo>
                              <a:pt x="1223" y="116"/>
                            </a:lnTo>
                            <a:lnTo>
                              <a:pt x="1199" y="107"/>
                            </a:lnTo>
                            <a:lnTo>
                              <a:pt x="1168" y="109"/>
                            </a:lnTo>
                            <a:lnTo>
                              <a:pt x="1159" y="133"/>
                            </a:lnTo>
                            <a:lnTo>
                              <a:pt x="1134" y="125"/>
                            </a:lnTo>
                            <a:lnTo>
                              <a:pt x="1113" y="115"/>
                            </a:lnTo>
                            <a:lnTo>
                              <a:pt x="1081" y="107"/>
                            </a:lnTo>
                            <a:lnTo>
                              <a:pt x="1020" y="107"/>
                            </a:lnTo>
                            <a:lnTo>
                              <a:pt x="999" y="107"/>
                            </a:lnTo>
                            <a:lnTo>
                              <a:pt x="978" y="116"/>
                            </a:lnTo>
                            <a:lnTo>
                              <a:pt x="948" y="126"/>
                            </a:lnTo>
                            <a:lnTo>
                              <a:pt x="964" y="109"/>
                            </a:lnTo>
                            <a:lnTo>
                              <a:pt x="993" y="93"/>
                            </a:lnTo>
                            <a:lnTo>
                              <a:pt x="1005" y="87"/>
                            </a:lnTo>
                            <a:lnTo>
                              <a:pt x="1020" y="72"/>
                            </a:lnTo>
                            <a:lnTo>
                              <a:pt x="1024" y="51"/>
                            </a:lnTo>
                            <a:lnTo>
                              <a:pt x="1003" y="42"/>
                            </a:lnTo>
                            <a:lnTo>
                              <a:pt x="994" y="29"/>
                            </a:lnTo>
                            <a:lnTo>
                              <a:pt x="947" y="25"/>
                            </a:lnTo>
                            <a:lnTo>
                              <a:pt x="938" y="35"/>
                            </a:lnTo>
                            <a:lnTo>
                              <a:pt x="922" y="27"/>
                            </a:lnTo>
                            <a:lnTo>
                              <a:pt x="916" y="15"/>
                            </a:lnTo>
                            <a:lnTo>
                              <a:pt x="903" y="6"/>
                            </a:lnTo>
                            <a:lnTo>
                              <a:pt x="892" y="0"/>
                            </a:lnTo>
                            <a:lnTo>
                              <a:pt x="869" y="9"/>
                            </a:lnTo>
                            <a:lnTo>
                              <a:pt x="863" y="29"/>
                            </a:lnTo>
                            <a:lnTo>
                              <a:pt x="859" y="36"/>
                            </a:lnTo>
                            <a:lnTo>
                              <a:pt x="870" y="40"/>
                            </a:lnTo>
                            <a:lnTo>
                              <a:pt x="853" y="48"/>
                            </a:lnTo>
                            <a:lnTo>
                              <a:pt x="829" y="43"/>
                            </a:lnTo>
                            <a:lnTo>
                              <a:pt x="814" y="46"/>
                            </a:lnTo>
                            <a:lnTo>
                              <a:pt x="806" y="53"/>
                            </a:lnTo>
                            <a:lnTo>
                              <a:pt x="796" y="41"/>
                            </a:lnTo>
                            <a:lnTo>
                              <a:pt x="781" y="47"/>
                            </a:lnTo>
                            <a:lnTo>
                              <a:pt x="770" y="43"/>
                            </a:lnTo>
                            <a:lnTo>
                              <a:pt x="769" y="55"/>
                            </a:lnTo>
                            <a:lnTo>
                              <a:pt x="743" y="57"/>
                            </a:lnTo>
                            <a:lnTo>
                              <a:pt x="721" y="59"/>
                            </a:lnTo>
                            <a:lnTo>
                              <a:pt x="706" y="69"/>
                            </a:lnTo>
                            <a:lnTo>
                              <a:pt x="689" y="75"/>
                            </a:lnTo>
                            <a:lnTo>
                              <a:pt x="689" y="87"/>
                            </a:lnTo>
                            <a:lnTo>
                              <a:pt x="702" y="91"/>
                            </a:lnTo>
                            <a:lnTo>
                              <a:pt x="706" y="107"/>
                            </a:lnTo>
                            <a:lnTo>
                              <a:pt x="683" y="104"/>
                            </a:lnTo>
                            <a:lnTo>
                              <a:pt x="654" y="106"/>
                            </a:lnTo>
                            <a:lnTo>
                              <a:pt x="638" y="112"/>
                            </a:lnTo>
                            <a:lnTo>
                              <a:pt x="634" y="129"/>
                            </a:lnTo>
                            <a:lnTo>
                              <a:pt x="642" y="142"/>
                            </a:lnTo>
                            <a:lnTo>
                              <a:pt x="654" y="143"/>
                            </a:lnTo>
                            <a:lnTo>
                              <a:pt x="664" y="156"/>
                            </a:lnTo>
                            <a:lnTo>
                              <a:pt x="674" y="172"/>
                            </a:lnTo>
                            <a:lnTo>
                              <a:pt x="672" y="184"/>
                            </a:lnTo>
                            <a:lnTo>
                              <a:pt x="651" y="163"/>
                            </a:lnTo>
                            <a:lnTo>
                              <a:pt x="630" y="157"/>
                            </a:lnTo>
                            <a:lnTo>
                              <a:pt x="620" y="143"/>
                            </a:lnTo>
                            <a:lnTo>
                              <a:pt x="607" y="144"/>
                            </a:lnTo>
                            <a:lnTo>
                              <a:pt x="601" y="161"/>
                            </a:lnTo>
                            <a:lnTo>
                              <a:pt x="607" y="170"/>
                            </a:lnTo>
                            <a:lnTo>
                              <a:pt x="609" y="178"/>
                            </a:lnTo>
                            <a:lnTo>
                              <a:pt x="591" y="172"/>
                            </a:lnTo>
                            <a:lnTo>
                              <a:pt x="573" y="157"/>
                            </a:lnTo>
                            <a:lnTo>
                              <a:pt x="571" y="138"/>
                            </a:lnTo>
                            <a:lnTo>
                              <a:pt x="564" y="127"/>
                            </a:lnTo>
                            <a:lnTo>
                              <a:pt x="554" y="137"/>
                            </a:lnTo>
                            <a:lnTo>
                              <a:pt x="557" y="152"/>
                            </a:lnTo>
                            <a:lnTo>
                              <a:pt x="554" y="162"/>
                            </a:lnTo>
                            <a:lnTo>
                              <a:pt x="557" y="172"/>
                            </a:lnTo>
                            <a:lnTo>
                              <a:pt x="564" y="175"/>
                            </a:lnTo>
                            <a:lnTo>
                              <a:pt x="567" y="202"/>
                            </a:lnTo>
                            <a:lnTo>
                              <a:pt x="570" y="216"/>
                            </a:lnTo>
                            <a:lnTo>
                              <a:pt x="588" y="218"/>
                            </a:lnTo>
                            <a:lnTo>
                              <a:pt x="591" y="210"/>
                            </a:lnTo>
                            <a:lnTo>
                              <a:pt x="605" y="216"/>
                            </a:lnTo>
                            <a:lnTo>
                              <a:pt x="614" y="220"/>
                            </a:lnTo>
                            <a:lnTo>
                              <a:pt x="620" y="228"/>
                            </a:lnTo>
                            <a:lnTo>
                              <a:pt x="623" y="242"/>
                            </a:lnTo>
                            <a:lnTo>
                              <a:pt x="631" y="249"/>
                            </a:lnTo>
                            <a:lnTo>
                              <a:pt x="640" y="253"/>
                            </a:lnTo>
                            <a:lnTo>
                              <a:pt x="640" y="264"/>
                            </a:lnTo>
                            <a:lnTo>
                              <a:pt x="627" y="256"/>
                            </a:lnTo>
                            <a:lnTo>
                              <a:pt x="617" y="244"/>
                            </a:lnTo>
                            <a:lnTo>
                              <a:pt x="602" y="233"/>
                            </a:lnTo>
                            <a:lnTo>
                              <a:pt x="586" y="233"/>
                            </a:lnTo>
                            <a:lnTo>
                              <a:pt x="585" y="238"/>
                            </a:lnTo>
                            <a:lnTo>
                              <a:pt x="582" y="249"/>
                            </a:lnTo>
                            <a:lnTo>
                              <a:pt x="575" y="265"/>
                            </a:lnTo>
                            <a:lnTo>
                              <a:pt x="564" y="284"/>
                            </a:lnTo>
                            <a:lnTo>
                              <a:pt x="548" y="291"/>
                            </a:lnTo>
                            <a:lnTo>
                              <a:pt x="525" y="283"/>
                            </a:lnTo>
                            <a:lnTo>
                              <a:pt x="528" y="275"/>
                            </a:lnTo>
                            <a:lnTo>
                              <a:pt x="543" y="270"/>
                            </a:lnTo>
                            <a:lnTo>
                              <a:pt x="557" y="262"/>
                            </a:lnTo>
                            <a:lnTo>
                              <a:pt x="557" y="261"/>
                            </a:lnTo>
                            <a:lnTo>
                              <a:pt x="558" y="260"/>
                            </a:lnTo>
                            <a:lnTo>
                              <a:pt x="559" y="258"/>
                            </a:lnTo>
                            <a:lnTo>
                              <a:pt x="559" y="256"/>
                            </a:lnTo>
                            <a:lnTo>
                              <a:pt x="560" y="254"/>
                            </a:lnTo>
                            <a:lnTo>
                              <a:pt x="561" y="253"/>
                            </a:lnTo>
                            <a:lnTo>
                              <a:pt x="561" y="250"/>
                            </a:lnTo>
                            <a:lnTo>
                              <a:pt x="561" y="249"/>
                            </a:lnTo>
                            <a:lnTo>
                              <a:pt x="561" y="247"/>
                            </a:lnTo>
                            <a:lnTo>
                              <a:pt x="562" y="246"/>
                            </a:lnTo>
                            <a:lnTo>
                              <a:pt x="561" y="244"/>
                            </a:lnTo>
                            <a:lnTo>
                              <a:pt x="561" y="243"/>
                            </a:lnTo>
                            <a:lnTo>
                              <a:pt x="561" y="241"/>
                            </a:lnTo>
                            <a:lnTo>
                              <a:pt x="560" y="238"/>
                            </a:lnTo>
                            <a:lnTo>
                              <a:pt x="559" y="235"/>
                            </a:lnTo>
                            <a:lnTo>
                              <a:pt x="558" y="233"/>
                            </a:lnTo>
                            <a:lnTo>
                              <a:pt x="557" y="231"/>
                            </a:lnTo>
                            <a:lnTo>
                              <a:pt x="556" y="228"/>
                            </a:lnTo>
                            <a:lnTo>
                              <a:pt x="555" y="227"/>
                            </a:lnTo>
                            <a:lnTo>
                              <a:pt x="554" y="225"/>
                            </a:lnTo>
                            <a:lnTo>
                              <a:pt x="554" y="224"/>
                            </a:lnTo>
                            <a:lnTo>
                              <a:pt x="550" y="209"/>
                            </a:lnTo>
                            <a:lnTo>
                              <a:pt x="550" y="198"/>
                            </a:lnTo>
                            <a:lnTo>
                              <a:pt x="545" y="184"/>
                            </a:lnTo>
                            <a:lnTo>
                              <a:pt x="541" y="167"/>
                            </a:lnTo>
                            <a:lnTo>
                              <a:pt x="535" y="142"/>
                            </a:lnTo>
                            <a:lnTo>
                              <a:pt x="530" y="123"/>
                            </a:lnTo>
                            <a:lnTo>
                              <a:pt x="517" y="109"/>
                            </a:lnTo>
                            <a:lnTo>
                              <a:pt x="498" y="110"/>
                            </a:lnTo>
                            <a:lnTo>
                              <a:pt x="488" y="135"/>
                            </a:lnTo>
                            <a:lnTo>
                              <a:pt x="485" y="159"/>
                            </a:lnTo>
                            <a:lnTo>
                              <a:pt x="469" y="170"/>
                            </a:lnTo>
                            <a:lnTo>
                              <a:pt x="470" y="186"/>
                            </a:lnTo>
                            <a:lnTo>
                              <a:pt x="480" y="201"/>
                            </a:lnTo>
                            <a:lnTo>
                              <a:pt x="491" y="216"/>
                            </a:lnTo>
                            <a:lnTo>
                              <a:pt x="499" y="228"/>
                            </a:lnTo>
                            <a:lnTo>
                              <a:pt x="503" y="239"/>
                            </a:lnTo>
                            <a:lnTo>
                              <a:pt x="490" y="244"/>
                            </a:lnTo>
                            <a:lnTo>
                              <a:pt x="476" y="226"/>
                            </a:lnTo>
                            <a:lnTo>
                              <a:pt x="452" y="212"/>
                            </a:lnTo>
                            <a:lnTo>
                              <a:pt x="424" y="204"/>
                            </a:lnTo>
                            <a:lnTo>
                              <a:pt x="399" y="204"/>
                            </a:lnTo>
                            <a:lnTo>
                              <a:pt x="393" y="213"/>
                            </a:lnTo>
                            <a:lnTo>
                              <a:pt x="401" y="218"/>
                            </a:lnTo>
                            <a:lnTo>
                              <a:pt x="399" y="237"/>
                            </a:lnTo>
                            <a:lnTo>
                              <a:pt x="387" y="241"/>
                            </a:lnTo>
                            <a:lnTo>
                              <a:pt x="384" y="224"/>
                            </a:lnTo>
                            <a:lnTo>
                              <a:pt x="373" y="224"/>
                            </a:lnTo>
                            <a:lnTo>
                              <a:pt x="364" y="236"/>
                            </a:lnTo>
                            <a:lnTo>
                              <a:pt x="333" y="236"/>
                            </a:lnTo>
                            <a:lnTo>
                              <a:pt x="322" y="249"/>
                            </a:lnTo>
                            <a:lnTo>
                              <a:pt x="314" y="233"/>
                            </a:lnTo>
                            <a:lnTo>
                              <a:pt x="303" y="236"/>
                            </a:lnTo>
                            <a:lnTo>
                              <a:pt x="287" y="243"/>
                            </a:lnTo>
                            <a:lnTo>
                              <a:pt x="270" y="249"/>
                            </a:lnTo>
                            <a:lnTo>
                              <a:pt x="251" y="267"/>
                            </a:lnTo>
                            <a:lnTo>
                              <a:pt x="230" y="277"/>
                            </a:lnTo>
                            <a:lnTo>
                              <a:pt x="223" y="264"/>
                            </a:lnTo>
                            <a:lnTo>
                              <a:pt x="223" y="252"/>
                            </a:lnTo>
                            <a:lnTo>
                              <a:pt x="208" y="237"/>
                            </a:lnTo>
                            <a:lnTo>
                              <a:pt x="187" y="239"/>
                            </a:lnTo>
                            <a:lnTo>
                              <a:pt x="192" y="252"/>
                            </a:lnTo>
                            <a:lnTo>
                              <a:pt x="197" y="267"/>
                            </a:lnTo>
                            <a:lnTo>
                              <a:pt x="203" y="281"/>
                            </a:lnTo>
                            <a:lnTo>
                              <a:pt x="204" y="298"/>
                            </a:lnTo>
                            <a:lnTo>
                              <a:pt x="190" y="291"/>
                            </a:lnTo>
                            <a:lnTo>
                              <a:pt x="175" y="288"/>
                            </a:lnTo>
                            <a:lnTo>
                              <a:pt x="166" y="298"/>
                            </a:lnTo>
                            <a:lnTo>
                              <a:pt x="147" y="304"/>
                            </a:lnTo>
                            <a:lnTo>
                              <a:pt x="146" y="316"/>
                            </a:lnTo>
                            <a:lnTo>
                              <a:pt x="157" y="322"/>
                            </a:lnTo>
                            <a:lnTo>
                              <a:pt x="153" y="338"/>
                            </a:lnTo>
                            <a:lnTo>
                              <a:pt x="138" y="338"/>
                            </a:lnTo>
                            <a:lnTo>
                              <a:pt x="138" y="322"/>
                            </a:lnTo>
                            <a:lnTo>
                              <a:pt x="124" y="316"/>
                            </a:lnTo>
                            <a:lnTo>
                              <a:pt x="109" y="322"/>
                            </a:lnTo>
                            <a:lnTo>
                              <a:pt x="111" y="334"/>
                            </a:lnTo>
                            <a:lnTo>
                              <a:pt x="121" y="338"/>
                            </a:lnTo>
                            <a:lnTo>
                              <a:pt x="125" y="344"/>
                            </a:lnTo>
                            <a:lnTo>
                              <a:pt x="117" y="352"/>
                            </a:lnTo>
                            <a:lnTo>
                              <a:pt x="102" y="341"/>
                            </a:lnTo>
                            <a:lnTo>
                              <a:pt x="91" y="326"/>
                            </a:lnTo>
                            <a:lnTo>
                              <a:pt x="83" y="311"/>
                            </a:lnTo>
                            <a:lnTo>
                              <a:pt x="80" y="289"/>
                            </a:lnTo>
                            <a:lnTo>
                              <a:pt x="74" y="281"/>
                            </a:lnTo>
                            <a:lnTo>
                              <a:pt x="90" y="286"/>
                            </a:lnTo>
                            <a:lnTo>
                              <a:pt x="115" y="293"/>
                            </a:lnTo>
                            <a:lnTo>
                              <a:pt x="138" y="287"/>
                            </a:lnTo>
                            <a:lnTo>
                              <a:pt x="149" y="277"/>
                            </a:lnTo>
                            <a:lnTo>
                              <a:pt x="155" y="265"/>
                            </a:lnTo>
                            <a:lnTo>
                              <a:pt x="130" y="247"/>
                            </a:lnTo>
                            <a:lnTo>
                              <a:pt x="100" y="233"/>
                            </a:lnTo>
                            <a:lnTo>
                              <a:pt x="69" y="216"/>
                            </a:lnTo>
                            <a:lnTo>
                              <a:pt x="53" y="209"/>
                            </a:lnTo>
                            <a:lnTo>
                              <a:pt x="36" y="220"/>
                            </a:lnTo>
                            <a:lnTo>
                              <a:pt x="20" y="237"/>
                            </a:lnTo>
                            <a:lnTo>
                              <a:pt x="14" y="252"/>
                            </a:lnTo>
                            <a:lnTo>
                              <a:pt x="14" y="267"/>
                            </a:lnTo>
                            <a:lnTo>
                              <a:pt x="19" y="288"/>
                            </a:lnTo>
                            <a:lnTo>
                              <a:pt x="20" y="311"/>
                            </a:lnTo>
                            <a:lnTo>
                              <a:pt x="26" y="332"/>
                            </a:lnTo>
                            <a:lnTo>
                              <a:pt x="34" y="354"/>
                            </a:lnTo>
                            <a:lnTo>
                              <a:pt x="42" y="363"/>
                            </a:lnTo>
                            <a:lnTo>
                              <a:pt x="52" y="371"/>
                            </a:lnTo>
                            <a:lnTo>
                              <a:pt x="41" y="381"/>
                            </a:lnTo>
                            <a:lnTo>
                              <a:pt x="25" y="397"/>
                            </a:lnTo>
                            <a:lnTo>
                              <a:pt x="12" y="414"/>
                            </a:lnTo>
                            <a:lnTo>
                              <a:pt x="8" y="427"/>
                            </a:lnTo>
                            <a:lnTo>
                              <a:pt x="9" y="444"/>
                            </a:lnTo>
                            <a:lnTo>
                              <a:pt x="0" y="447"/>
                            </a:lnTo>
                            <a:lnTo>
                              <a:pt x="16" y="470"/>
                            </a:lnTo>
                            <a:lnTo>
                              <a:pt x="39" y="490"/>
                            </a:lnTo>
                            <a:lnTo>
                              <a:pt x="78" y="506"/>
                            </a:lnTo>
                            <a:lnTo>
                              <a:pt x="81" y="557"/>
                            </a:lnTo>
                            <a:lnTo>
                              <a:pt x="75" y="564"/>
                            </a:lnTo>
                            <a:lnTo>
                              <a:pt x="69" y="584"/>
                            </a:lnTo>
                            <a:lnTo>
                              <a:pt x="106" y="582"/>
                            </a:lnTo>
                            <a:lnTo>
                              <a:pt x="114" y="604"/>
                            </a:lnTo>
                            <a:lnTo>
                              <a:pt x="171" y="651"/>
                            </a:lnTo>
                            <a:lnTo>
                              <a:pt x="163" y="695"/>
                            </a:lnTo>
                            <a:lnTo>
                              <a:pt x="169" y="702"/>
                            </a:lnTo>
                            <a:lnTo>
                              <a:pt x="155" y="717"/>
                            </a:lnTo>
                            <a:lnTo>
                              <a:pt x="142" y="729"/>
                            </a:lnTo>
                            <a:lnTo>
                              <a:pt x="138" y="740"/>
                            </a:lnTo>
                            <a:lnTo>
                              <a:pt x="157" y="749"/>
                            </a:lnTo>
                            <a:lnTo>
                              <a:pt x="168" y="761"/>
                            </a:lnTo>
                            <a:lnTo>
                              <a:pt x="199" y="743"/>
                            </a:lnTo>
                            <a:lnTo>
                              <a:pt x="217" y="752"/>
                            </a:lnTo>
                            <a:lnTo>
                              <a:pt x="229" y="752"/>
                            </a:lnTo>
                            <a:lnTo>
                              <a:pt x="242" y="764"/>
                            </a:lnTo>
                            <a:lnTo>
                              <a:pt x="256" y="780"/>
                            </a:lnTo>
                            <a:lnTo>
                              <a:pt x="285" y="773"/>
                            </a:lnTo>
                            <a:lnTo>
                              <a:pt x="277" y="753"/>
                            </a:lnTo>
                            <a:lnTo>
                              <a:pt x="285" y="740"/>
                            </a:lnTo>
                            <a:lnTo>
                              <a:pt x="304" y="721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8" name="Freeform 270">
                        <a:extLst>
                          <a:ext uri="{FF2B5EF4-FFF2-40B4-BE49-F238E27FC236}">
                            <a16:creationId xmlns:a16="http://schemas.microsoft.com/office/drawing/2014/main" id="{B46C18FC-7CAF-9B80-FF97-C612C88336E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2" y="2013"/>
                        <a:ext cx="115" cy="66"/>
                      </a:xfrm>
                      <a:custGeom>
                        <a:avLst/>
                        <a:gdLst>
                          <a:gd name="T0" fmla="*/ 0 w 104"/>
                          <a:gd name="T1" fmla="*/ 16 h 59"/>
                          <a:gd name="T2" fmla="*/ 40 w 104"/>
                          <a:gd name="T3" fmla="*/ 0 h 59"/>
                          <a:gd name="T4" fmla="*/ 53 w 104"/>
                          <a:gd name="T5" fmla="*/ 9 h 59"/>
                          <a:gd name="T6" fmla="*/ 88 w 104"/>
                          <a:gd name="T7" fmla="*/ 21 h 59"/>
                          <a:gd name="T8" fmla="*/ 103 w 104"/>
                          <a:gd name="T9" fmla="*/ 30 h 59"/>
                          <a:gd name="T10" fmla="*/ 76 w 104"/>
                          <a:gd name="T11" fmla="*/ 48 h 59"/>
                          <a:gd name="T12" fmla="*/ 67 w 104"/>
                          <a:gd name="T13" fmla="*/ 58 h 59"/>
                          <a:gd name="T14" fmla="*/ 58 w 104"/>
                          <a:gd name="T15" fmla="*/ 54 h 59"/>
                          <a:gd name="T16" fmla="*/ 59 w 104"/>
                          <a:gd name="T17" fmla="*/ 44 h 59"/>
                          <a:gd name="T18" fmla="*/ 46 w 104"/>
                          <a:gd name="T19" fmla="*/ 43 h 59"/>
                          <a:gd name="T20" fmla="*/ 44 w 104"/>
                          <a:gd name="T21" fmla="*/ 51 h 59"/>
                          <a:gd name="T22" fmla="*/ 34 w 104"/>
                          <a:gd name="T23" fmla="*/ 52 h 59"/>
                          <a:gd name="T24" fmla="*/ 23 w 104"/>
                          <a:gd name="T25" fmla="*/ 42 h 59"/>
                          <a:gd name="T26" fmla="*/ 0 w 104"/>
                          <a:gd name="T27" fmla="*/ 16 h 5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104" h="59">
                            <a:moveTo>
                              <a:pt x="0" y="16"/>
                            </a:moveTo>
                            <a:lnTo>
                              <a:pt x="40" y="0"/>
                            </a:lnTo>
                            <a:lnTo>
                              <a:pt x="53" y="9"/>
                            </a:lnTo>
                            <a:lnTo>
                              <a:pt x="88" y="21"/>
                            </a:lnTo>
                            <a:lnTo>
                              <a:pt x="103" y="30"/>
                            </a:lnTo>
                            <a:lnTo>
                              <a:pt x="76" y="48"/>
                            </a:lnTo>
                            <a:lnTo>
                              <a:pt x="67" y="58"/>
                            </a:lnTo>
                            <a:lnTo>
                              <a:pt x="58" y="54"/>
                            </a:lnTo>
                            <a:lnTo>
                              <a:pt x="59" y="44"/>
                            </a:lnTo>
                            <a:lnTo>
                              <a:pt x="46" y="43"/>
                            </a:lnTo>
                            <a:lnTo>
                              <a:pt x="44" y="51"/>
                            </a:lnTo>
                            <a:lnTo>
                              <a:pt x="34" y="52"/>
                            </a:lnTo>
                            <a:lnTo>
                              <a:pt x="23" y="42"/>
                            </a:lnTo>
                            <a:lnTo>
                              <a:pt x="0" y="1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59" name="Freeform 271">
                        <a:extLst>
                          <a:ext uri="{FF2B5EF4-FFF2-40B4-BE49-F238E27FC236}">
                            <a16:creationId xmlns:a16="http://schemas.microsoft.com/office/drawing/2014/main" id="{C76937F4-C140-6D82-785B-39214E8A9AF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36" y="2043"/>
                        <a:ext cx="96" cy="47"/>
                      </a:xfrm>
                      <a:custGeom>
                        <a:avLst/>
                        <a:gdLst>
                          <a:gd name="T0" fmla="*/ 36 w 85"/>
                          <a:gd name="T1" fmla="*/ 2 h 41"/>
                          <a:gd name="T2" fmla="*/ 84 w 85"/>
                          <a:gd name="T3" fmla="*/ 0 h 41"/>
                          <a:gd name="T4" fmla="*/ 79 w 85"/>
                          <a:gd name="T5" fmla="*/ 40 h 41"/>
                          <a:gd name="T6" fmla="*/ 67 w 85"/>
                          <a:gd name="T7" fmla="*/ 30 h 41"/>
                          <a:gd name="T8" fmla="*/ 60 w 85"/>
                          <a:gd name="T9" fmla="*/ 28 h 41"/>
                          <a:gd name="T10" fmla="*/ 36 w 85"/>
                          <a:gd name="T11" fmla="*/ 33 h 41"/>
                          <a:gd name="T12" fmla="*/ 20 w 85"/>
                          <a:gd name="T13" fmla="*/ 33 h 41"/>
                          <a:gd name="T14" fmla="*/ 0 w 85"/>
                          <a:gd name="T15" fmla="*/ 29 h 41"/>
                          <a:gd name="T16" fmla="*/ 9 w 85"/>
                          <a:gd name="T17" fmla="*/ 20 h 41"/>
                          <a:gd name="T18" fmla="*/ 36 w 85"/>
                          <a:gd name="T19" fmla="*/ 2 h 4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85" h="41">
                            <a:moveTo>
                              <a:pt x="36" y="2"/>
                            </a:moveTo>
                            <a:lnTo>
                              <a:pt x="84" y="0"/>
                            </a:lnTo>
                            <a:lnTo>
                              <a:pt x="79" y="40"/>
                            </a:lnTo>
                            <a:lnTo>
                              <a:pt x="67" y="30"/>
                            </a:lnTo>
                            <a:lnTo>
                              <a:pt x="60" y="28"/>
                            </a:lnTo>
                            <a:lnTo>
                              <a:pt x="36" y="33"/>
                            </a:lnTo>
                            <a:lnTo>
                              <a:pt x="20" y="33"/>
                            </a:lnTo>
                            <a:lnTo>
                              <a:pt x="0" y="29"/>
                            </a:lnTo>
                            <a:lnTo>
                              <a:pt x="9" y="20"/>
                            </a:lnTo>
                            <a:lnTo>
                              <a:pt x="36" y="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60" name="Freeform 272">
                        <a:extLst>
                          <a:ext uri="{FF2B5EF4-FFF2-40B4-BE49-F238E27FC236}">
                            <a16:creationId xmlns:a16="http://schemas.microsoft.com/office/drawing/2014/main" id="{77E685B0-FCE9-6071-BDC2-2E1AE9E6F85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31" y="2413"/>
                        <a:ext cx="340" cy="325"/>
                      </a:xfrm>
                      <a:custGeom>
                        <a:avLst/>
                        <a:gdLst>
                          <a:gd name="T0" fmla="*/ 159 w 304"/>
                          <a:gd name="T1" fmla="*/ 72 h 290"/>
                          <a:gd name="T2" fmla="*/ 169 w 304"/>
                          <a:gd name="T3" fmla="*/ 64 h 290"/>
                          <a:gd name="T4" fmla="*/ 189 w 304"/>
                          <a:gd name="T5" fmla="*/ 65 h 290"/>
                          <a:gd name="T6" fmla="*/ 205 w 304"/>
                          <a:gd name="T7" fmla="*/ 83 h 290"/>
                          <a:gd name="T8" fmla="*/ 226 w 304"/>
                          <a:gd name="T9" fmla="*/ 103 h 290"/>
                          <a:gd name="T10" fmla="*/ 227 w 304"/>
                          <a:gd name="T11" fmla="*/ 121 h 290"/>
                          <a:gd name="T12" fmla="*/ 235 w 304"/>
                          <a:gd name="T13" fmla="*/ 128 h 290"/>
                          <a:gd name="T14" fmla="*/ 247 w 304"/>
                          <a:gd name="T15" fmla="*/ 161 h 290"/>
                          <a:gd name="T16" fmla="*/ 290 w 304"/>
                          <a:gd name="T17" fmla="*/ 164 h 290"/>
                          <a:gd name="T18" fmla="*/ 303 w 304"/>
                          <a:gd name="T19" fmla="*/ 182 h 290"/>
                          <a:gd name="T20" fmla="*/ 294 w 304"/>
                          <a:gd name="T21" fmla="*/ 222 h 290"/>
                          <a:gd name="T22" fmla="*/ 252 w 304"/>
                          <a:gd name="T23" fmla="*/ 230 h 290"/>
                          <a:gd name="T24" fmla="*/ 209 w 304"/>
                          <a:gd name="T25" fmla="*/ 237 h 290"/>
                          <a:gd name="T26" fmla="*/ 197 w 304"/>
                          <a:gd name="T27" fmla="*/ 253 h 290"/>
                          <a:gd name="T28" fmla="*/ 192 w 304"/>
                          <a:gd name="T29" fmla="*/ 274 h 290"/>
                          <a:gd name="T30" fmla="*/ 172 w 304"/>
                          <a:gd name="T31" fmla="*/ 289 h 290"/>
                          <a:gd name="T32" fmla="*/ 172 w 304"/>
                          <a:gd name="T33" fmla="*/ 276 h 290"/>
                          <a:gd name="T34" fmla="*/ 172 w 304"/>
                          <a:gd name="T35" fmla="*/ 266 h 290"/>
                          <a:gd name="T36" fmla="*/ 166 w 304"/>
                          <a:gd name="T37" fmla="*/ 264 h 290"/>
                          <a:gd name="T38" fmla="*/ 149 w 304"/>
                          <a:gd name="T39" fmla="*/ 263 h 290"/>
                          <a:gd name="T40" fmla="*/ 132 w 304"/>
                          <a:gd name="T41" fmla="*/ 264 h 290"/>
                          <a:gd name="T42" fmla="*/ 121 w 304"/>
                          <a:gd name="T43" fmla="*/ 270 h 290"/>
                          <a:gd name="T44" fmla="*/ 105 w 304"/>
                          <a:gd name="T45" fmla="*/ 252 h 290"/>
                          <a:gd name="T46" fmla="*/ 100 w 304"/>
                          <a:gd name="T47" fmla="*/ 234 h 290"/>
                          <a:gd name="T48" fmla="*/ 91 w 304"/>
                          <a:gd name="T49" fmla="*/ 219 h 290"/>
                          <a:gd name="T50" fmla="*/ 72 w 304"/>
                          <a:gd name="T51" fmla="*/ 197 h 290"/>
                          <a:gd name="T52" fmla="*/ 65 w 304"/>
                          <a:gd name="T53" fmla="*/ 181 h 290"/>
                          <a:gd name="T54" fmla="*/ 54 w 304"/>
                          <a:gd name="T55" fmla="*/ 149 h 290"/>
                          <a:gd name="T56" fmla="*/ 38 w 304"/>
                          <a:gd name="T57" fmla="*/ 123 h 290"/>
                          <a:gd name="T58" fmla="*/ 18 w 304"/>
                          <a:gd name="T59" fmla="*/ 104 h 290"/>
                          <a:gd name="T60" fmla="*/ 15 w 304"/>
                          <a:gd name="T61" fmla="*/ 81 h 290"/>
                          <a:gd name="T62" fmla="*/ 3 w 304"/>
                          <a:gd name="T63" fmla="*/ 74 h 290"/>
                          <a:gd name="T64" fmla="*/ 0 w 304"/>
                          <a:gd name="T65" fmla="*/ 58 h 290"/>
                          <a:gd name="T66" fmla="*/ 18 w 304"/>
                          <a:gd name="T67" fmla="*/ 58 h 290"/>
                          <a:gd name="T68" fmla="*/ 31 w 304"/>
                          <a:gd name="T69" fmla="*/ 46 h 290"/>
                          <a:gd name="T70" fmla="*/ 43 w 304"/>
                          <a:gd name="T71" fmla="*/ 36 h 290"/>
                          <a:gd name="T72" fmla="*/ 43 w 304"/>
                          <a:gd name="T73" fmla="*/ 15 h 290"/>
                          <a:gd name="T74" fmla="*/ 59 w 304"/>
                          <a:gd name="T75" fmla="*/ 2 h 290"/>
                          <a:gd name="T76" fmla="*/ 65 w 304"/>
                          <a:gd name="T77" fmla="*/ 0 h 290"/>
                          <a:gd name="T78" fmla="*/ 74 w 304"/>
                          <a:gd name="T79" fmla="*/ 8 h 290"/>
                          <a:gd name="T80" fmla="*/ 84 w 304"/>
                          <a:gd name="T81" fmla="*/ 15 h 290"/>
                          <a:gd name="T82" fmla="*/ 100 w 304"/>
                          <a:gd name="T83" fmla="*/ 14 h 290"/>
                          <a:gd name="T84" fmla="*/ 110 w 304"/>
                          <a:gd name="T85" fmla="*/ 31 h 290"/>
                          <a:gd name="T86" fmla="*/ 121 w 304"/>
                          <a:gd name="T87" fmla="*/ 34 h 290"/>
                          <a:gd name="T88" fmla="*/ 134 w 304"/>
                          <a:gd name="T89" fmla="*/ 57 h 290"/>
                          <a:gd name="T90" fmla="*/ 159 w 304"/>
                          <a:gd name="T91" fmla="*/ 72 h 29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</a:cxnLst>
                        <a:rect l="0" t="0" r="r" b="b"/>
                        <a:pathLst>
                          <a:path w="304" h="290">
                            <a:moveTo>
                              <a:pt x="159" y="72"/>
                            </a:moveTo>
                            <a:lnTo>
                              <a:pt x="169" y="64"/>
                            </a:lnTo>
                            <a:lnTo>
                              <a:pt x="189" y="65"/>
                            </a:lnTo>
                            <a:lnTo>
                              <a:pt x="205" y="83"/>
                            </a:lnTo>
                            <a:lnTo>
                              <a:pt x="226" y="103"/>
                            </a:lnTo>
                            <a:lnTo>
                              <a:pt x="227" y="121"/>
                            </a:lnTo>
                            <a:lnTo>
                              <a:pt x="235" y="128"/>
                            </a:lnTo>
                            <a:lnTo>
                              <a:pt x="247" y="161"/>
                            </a:lnTo>
                            <a:lnTo>
                              <a:pt x="290" y="164"/>
                            </a:lnTo>
                            <a:lnTo>
                              <a:pt x="303" y="182"/>
                            </a:lnTo>
                            <a:lnTo>
                              <a:pt x="294" y="222"/>
                            </a:lnTo>
                            <a:lnTo>
                              <a:pt x="252" y="230"/>
                            </a:lnTo>
                            <a:lnTo>
                              <a:pt x="209" y="237"/>
                            </a:lnTo>
                            <a:lnTo>
                              <a:pt x="197" y="253"/>
                            </a:lnTo>
                            <a:lnTo>
                              <a:pt x="192" y="274"/>
                            </a:lnTo>
                            <a:lnTo>
                              <a:pt x="172" y="289"/>
                            </a:lnTo>
                            <a:lnTo>
                              <a:pt x="172" y="276"/>
                            </a:lnTo>
                            <a:lnTo>
                              <a:pt x="172" y="266"/>
                            </a:lnTo>
                            <a:lnTo>
                              <a:pt x="166" y="264"/>
                            </a:lnTo>
                            <a:lnTo>
                              <a:pt x="149" y="263"/>
                            </a:lnTo>
                            <a:lnTo>
                              <a:pt x="132" y="264"/>
                            </a:lnTo>
                            <a:lnTo>
                              <a:pt x="121" y="270"/>
                            </a:lnTo>
                            <a:lnTo>
                              <a:pt x="105" y="252"/>
                            </a:lnTo>
                            <a:lnTo>
                              <a:pt x="100" y="234"/>
                            </a:lnTo>
                            <a:lnTo>
                              <a:pt x="91" y="219"/>
                            </a:lnTo>
                            <a:lnTo>
                              <a:pt x="72" y="197"/>
                            </a:lnTo>
                            <a:lnTo>
                              <a:pt x="65" y="181"/>
                            </a:lnTo>
                            <a:lnTo>
                              <a:pt x="54" y="149"/>
                            </a:lnTo>
                            <a:lnTo>
                              <a:pt x="38" y="123"/>
                            </a:lnTo>
                            <a:lnTo>
                              <a:pt x="18" y="104"/>
                            </a:lnTo>
                            <a:lnTo>
                              <a:pt x="15" y="81"/>
                            </a:lnTo>
                            <a:lnTo>
                              <a:pt x="3" y="74"/>
                            </a:lnTo>
                            <a:lnTo>
                              <a:pt x="0" y="58"/>
                            </a:lnTo>
                            <a:lnTo>
                              <a:pt x="18" y="58"/>
                            </a:lnTo>
                            <a:lnTo>
                              <a:pt x="31" y="46"/>
                            </a:lnTo>
                            <a:lnTo>
                              <a:pt x="43" y="36"/>
                            </a:lnTo>
                            <a:lnTo>
                              <a:pt x="43" y="15"/>
                            </a:lnTo>
                            <a:lnTo>
                              <a:pt x="59" y="2"/>
                            </a:lnTo>
                            <a:lnTo>
                              <a:pt x="65" y="0"/>
                            </a:lnTo>
                            <a:lnTo>
                              <a:pt x="74" y="8"/>
                            </a:lnTo>
                            <a:lnTo>
                              <a:pt x="84" y="15"/>
                            </a:lnTo>
                            <a:lnTo>
                              <a:pt x="100" y="14"/>
                            </a:lnTo>
                            <a:lnTo>
                              <a:pt x="110" y="31"/>
                            </a:lnTo>
                            <a:lnTo>
                              <a:pt x="121" y="34"/>
                            </a:lnTo>
                            <a:lnTo>
                              <a:pt x="134" y="57"/>
                            </a:lnTo>
                            <a:lnTo>
                              <a:pt x="159" y="72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61" name="Freeform 273">
                        <a:extLst>
                          <a:ext uri="{FF2B5EF4-FFF2-40B4-BE49-F238E27FC236}">
                            <a16:creationId xmlns:a16="http://schemas.microsoft.com/office/drawing/2014/main" id="{21810E41-207A-583D-7ADE-21C0C2F5704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69" y="2134"/>
                        <a:ext cx="207" cy="186"/>
                      </a:xfrm>
                      <a:custGeom>
                        <a:avLst/>
                        <a:gdLst>
                          <a:gd name="T0" fmla="*/ 148 w 184"/>
                          <a:gd name="T1" fmla="*/ 166 h 167"/>
                          <a:gd name="T2" fmla="*/ 137 w 184"/>
                          <a:gd name="T3" fmla="*/ 161 h 167"/>
                          <a:gd name="T4" fmla="*/ 118 w 184"/>
                          <a:gd name="T5" fmla="*/ 160 h 167"/>
                          <a:gd name="T6" fmla="*/ 120 w 184"/>
                          <a:gd name="T7" fmla="*/ 149 h 167"/>
                          <a:gd name="T8" fmla="*/ 112 w 184"/>
                          <a:gd name="T9" fmla="*/ 146 h 167"/>
                          <a:gd name="T10" fmla="*/ 104 w 184"/>
                          <a:gd name="T11" fmla="*/ 151 h 167"/>
                          <a:gd name="T12" fmla="*/ 70 w 184"/>
                          <a:gd name="T13" fmla="*/ 123 h 167"/>
                          <a:gd name="T14" fmla="*/ 74 w 184"/>
                          <a:gd name="T15" fmla="*/ 112 h 167"/>
                          <a:gd name="T16" fmla="*/ 66 w 184"/>
                          <a:gd name="T17" fmla="*/ 109 h 167"/>
                          <a:gd name="T18" fmla="*/ 58 w 184"/>
                          <a:gd name="T19" fmla="*/ 109 h 167"/>
                          <a:gd name="T20" fmla="*/ 47 w 184"/>
                          <a:gd name="T21" fmla="*/ 106 h 167"/>
                          <a:gd name="T22" fmla="*/ 51 w 184"/>
                          <a:gd name="T23" fmla="*/ 99 h 167"/>
                          <a:gd name="T24" fmla="*/ 44 w 184"/>
                          <a:gd name="T25" fmla="*/ 93 h 167"/>
                          <a:gd name="T26" fmla="*/ 40 w 184"/>
                          <a:gd name="T27" fmla="*/ 84 h 167"/>
                          <a:gd name="T28" fmla="*/ 30 w 184"/>
                          <a:gd name="T29" fmla="*/ 89 h 167"/>
                          <a:gd name="T30" fmla="*/ 20 w 184"/>
                          <a:gd name="T31" fmla="*/ 92 h 167"/>
                          <a:gd name="T32" fmla="*/ 18 w 184"/>
                          <a:gd name="T33" fmla="*/ 102 h 167"/>
                          <a:gd name="T34" fmla="*/ 0 w 184"/>
                          <a:gd name="T35" fmla="*/ 97 h 167"/>
                          <a:gd name="T36" fmla="*/ 11 w 184"/>
                          <a:gd name="T37" fmla="*/ 25 h 167"/>
                          <a:gd name="T38" fmla="*/ 42 w 184"/>
                          <a:gd name="T39" fmla="*/ 0 h 167"/>
                          <a:gd name="T40" fmla="*/ 45 w 184"/>
                          <a:gd name="T41" fmla="*/ 37 h 167"/>
                          <a:gd name="T42" fmla="*/ 60 w 184"/>
                          <a:gd name="T43" fmla="*/ 37 h 167"/>
                          <a:gd name="T44" fmla="*/ 67 w 184"/>
                          <a:gd name="T45" fmla="*/ 44 h 167"/>
                          <a:gd name="T46" fmla="*/ 84 w 184"/>
                          <a:gd name="T47" fmla="*/ 44 h 167"/>
                          <a:gd name="T48" fmla="*/ 86 w 184"/>
                          <a:gd name="T49" fmla="*/ 20 h 167"/>
                          <a:gd name="T50" fmla="*/ 95 w 184"/>
                          <a:gd name="T51" fmla="*/ 37 h 167"/>
                          <a:gd name="T52" fmla="*/ 100 w 184"/>
                          <a:gd name="T53" fmla="*/ 50 h 167"/>
                          <a:gd name="T54" fmla="*/ 118 w 184"/>
                          <a:gd name="T55" fmla="*/ 45 h 167"/>
                          <a:gd name="T56" fmla="*/ 135 w 184"/>
                          <a:gd name="T57" fmla="*/ 47 h 167"/>
                          <a:gd name="T58" fmla="*/ 150 w 184"/>
                          <a:gd name="T59" fmla="*/ 54 h 167"/>
                          <a:gd name="T60" fmla="*/ 151 w 184"/>
                          <a:gd name="T61" fmla="*/ 77 h 167"/>
                          <a:gd name="T62" fmla="*/ 156 w 184"/>
                          <a:gd name="T63" fmla="*/ 89 h 167"/>
                          <a:gd name="T64" fmla="*/ 173 w 184"/>
                          <a:gd name="T65" fmla="*/ 98 h 167"/>
                          <a:gd name="T66" fmla="*/ 183 w 184"/>
                          <a:gd name="T67" fmla="*/ 106 h 167"/>
                          <a:gd name="T68" fmla="*/ 175 w 184"/>
                          <a:gd name="T69" fmla="*/ 122 h 167"/>
                          <a:gd name="T70" fmla="*/ 164 w 184"/>
                          <a:gd name="T71" fmla="*/ 137 h 167"/>
                          <a:gd name="T72" fmla="*/ 148 w 184"/>
                          <a:gd name="T73" fmla="*/ 166 h 16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</a:cxnLst>
                        <a:rect l="0" t="0" r="r" b="b"/>
                        <a:pathLst>
                          <a:path w="184" h="167">
                            <a:moveTo>
                              <a:pt x="148" y="166"/>
                            </a:moveTo>
                            <a:lnTo>
                              <a:pt x="137" y="161"/>
                            </a:lnTo>
                            <a:lnTo>
                              <a:pt x="118" y="160"/>
                            </a:lnTo>
                            <a:lnTo>
                              <a:pt x="120" y="149"/>
                            </a:lnTo>
                            <a:lnTo>
                              <a:pt x="112" y="146"/>
                            </a:lnTo>
                            <a:lnTo>
                              <a:pt x="104" y="151"/>
                            </a:lnTo>
                            <a:lnTo>
                              <a:pt x="70" y="123"/>
                            </a:lnTo>
                            <a:lnTo>
                              <a:pt x="74" y="112"/>
                            </a:lnTo>
                            <a:lnTo>
                              <a:pt x="66" y="109"/>
                            </a:lnTo>
                            <a:lnTo>
                              <a:pt x="58" y="109"/>
                            </a:lnTo>
                            <a:lnTo>
                              <a:pt x="47" y="106"/>
                            </a:lnTo>
                            <a:lnTo>
                              <a:pt x="51" y="99"/>
                            </a:lnTo>
                            <a:lnTo>
                              <a:pt x="44" y="93"/>
                            </a:lnTo>
                            <a:lnTo>
                              <a:pt x="40" y="84"/>
                            </a:lnTo>
                            <a:lnTo>
                              <a:pt x="30" y="89"/>
                            </a:lnTo>
                            <a:lnTo>
                              <a:pt x="20" y="92"/>
                            </a:lnTo>
                            <a:lnTo>
                              <a:pt x="18" y="102"/>
                            </a:lnTo>
                            <a:lnTo>
                              <a:pt x="0" y="97"/>
                            </a:lnTo>
                            <a:lnTo>
                              <a:pt x="11" y="25"/>
                            </a:lnTo>
                            <a:lnTo>
                              <a:pt x="42" y="0"/>
                            </a:lnTo>
                            <a:lnTo>
                              <a:pt x="45" y="37"/>
                            </a:lnTo>
                            <a:lnTo>
                              <a:pt x="60" y="37"/>
                            </a:lnTo>
                            <a:lnTo>
                              <a:pt x="67" y="44"/>
                            </a:lnTo>
                            <a:lnTo>
                              <a:pt x="84" y="44"/>
                            </a:lnTo>
                            <a:lnTo>
                              <a:pt x="86" y="20"/>
                            </a:lnTo>
                            <a:lnTo>
                              <a:pt x="95" y="37"/>
                            </a:lnTo>
                            <a:lnTo>
                              <a:pt x="100" y="50"/>
                            </a:lnTo>
                            <a:lnTo>
                              <a:pt x="118" y="45"/>
                            </a:lnTo>
                            <a:lnTo>
                              <a:pt x="135" y="47"/>
                            </a:lnTo>
                            <a:lnTo>
                              <a:pt x="150" y="54"/>
                            </a:lnTo>
                            <a:lnTo>
                              <a:pt x="151" y="77"/>
                            </a:lnTo>
                            <a:lnTo>
                              <a:pt x="156" y="89"/>
                            </a:lnTo>
                            <a:lnTo>
                              <a:pt x="173" y="98"/>
                            </a:lnTo>
                            <a:lnTo>
                              <a:pt x="183" y="106"/>
                            </a:lnTo>
                            <a:lnTo>
                              <a:pt x="175" y="122"/>
                            </a:lnTo>
                            <a:lnTo>
                              <a:pt x="164" y="137"/>
                            </a:lnTo>
                            <a:lnTo>
                              <a:pt x="148" y="166"/>
                            </a:lnTo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62" name="Freeform 274">
                        <a:extLst>
                          <a:ext uri="{FF2B5EF4-FFF2-40B4-BE49-F238E27FC236}">
                            <a16:creationId xmlns:a16="http://schemas.microsoft.com/office/drawing/2014/main" id="{87E13CE9-8DB6-7065-DA26-119408114B1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87" y="2088"/>
                        <a:ext cx="57" cy="74"/>
                      </a:xfrm>
                      <a:custGeom>
                        <a:avLst/>
                        <a:gdLst>
                          <a:gd name="T0" fmla="*/ 39 w 57"/>
                          <a:gd name="T1" fmla="*/ 74 h 74"/>
                          <a:gd name="T2" fmla="*/ 47 w 57"/>
                          <a:gd name="T3" fmla="*/ 68 h 74"/>
                          <a:gd name="T4" fmla="*/ 54 w 57"/>
                          <a:gd name="T5" fmla="*/ 53 h 74"/>
                          <a:gd name="T6" fmla="*/ 57 w 57"/>
                          <a:gd name="T7" fmla="*/ 42 h 74"/>
                          <a:gd name="T8" fmla="*/ 36 w 57"/>
                          <a:gd name="T9" fmla="*/ 12 h 74"/>
                          <a:gd name="T10" fmla="*/ 23 w 57"/>
                          <a:gd name="T11" fmla="*/ 0 h 74"/>
                          <a:gd name="T12" fmla="*/ 0 w 57"/>
                          <a:gd name="T13" fmla="*/ 5 h 74"/>
                          <a:gd name="T14" fmla="*/ 24 w 57"/>
                          <a:gd name="T15" fmla="*/ 27 h 74"/>
                          <a:gd name="T16" fmla="*/ 24 w 57"/>
                          <a:gd name="T17" fmla="*/ 42 h 74"/>
                          <a:gd name="T18" fmla="*/ 39 w 57"/>
                          <a:gd name="T19" fmla="*/ 74 h 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57" h="74">
                            <a:moveTo>
                              <a:pt x="39" y="74"/>
                            </a:moveTo>
                            <a:lnTo>
                              <a:pt x="47" y="68"/>
                            </a:lnTo>
                            <a:lnTo>
                              <a:pt x="54" y="53"/>
                            </a:lnTo>
                            <a:lnTo>
                              <a:pt x="57" y="42"/>
                            </a:lnTo>
                            <a:lnTo>
                              <a:pt x="36" y="12"/>
                            </a:lnTo>
                            <a:lnTo>
                              <a:pt x="23" y="0"/>
                            </a:lnTo>
                            <a:lnTo>
                              <a:pt x="0" y="5"/>
                            </a:lnTo>
                            <a:lnTo>
                              <a:pt x="24" y="27"/>
                            </a:lnTo>
                            <a:lnTo>
                              <a:pt x="24" y="42"/>
                            </a:lnTo>
                            <a:lnTo>
                              <a:pt x="39" y="74"/>
                            </a:lnTo>
                            <a:close/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63" name="Freeform 275">
                        <a:extLst>
                          <a:ext uri="{FF2B5EF4-FFF2-40B4-BE49-F238E27FC236}">
                            <a16:creationId xmlns:a16="http://schemas.microsoft.com/office/drawing/2014/main" id="{FFC9658D-0C98-96CA-D853-0E5C7EA301E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79" y="2838"/>
                        <a:ext cx="27" cy="83"/>
                      </a:xfrm>
                      <a:custGeom>
                        <a:avLst/>
                        <a:gdLst>
                          <a:gd name="T0" fmla="*/ 15 w 27"/>
                          <a:gd name="T1" fmla="*/ 83 h 83"/>
                          <a:gd name="T2" fmla="*/ 27 w 27"/>
                          <a:gd name="T3" fmla="*/ 72 h 83"/>
                          <a:gd name="T4" fmla="*/ 20 w 27"/>
                          <a:gd name="T5" fmla="*/ 48 h 83"/>
                          <a:gd name="T6" fmla="*/ 20 w 27"/>
                          <a:gd name="T7" fmla="*/ 26 h 83"/>
                          <a:gd name="T8" fmla="*/ 18 w 27"/>
                          <a:gd name="T9" fmla="*/ 11 h 83"/>
                          <a:gd name="T10" fmla="*/ 12 w 27"/>
                          <a:gd name="T11" fmla="*/ 2 h 83"/>
                          <a:gd name="T12" fmla="*/ 2 w 27"/>
                          <a:gd name="T13" fmla="*/ 0 h 83"/>
                          <a:gd name="T14" fmla="*/ 0 w 27"/>
                          <a:gd name="T15" fmla="*/ 14 h 83"/>
                          <a:gd name="T16" fmla="*/ 6 w 27"/>
                          <a:gd name="T17" fmla="*/ 24 h 83"/>
                          <a:gd name="T18" fmla="*/ 9 w 27"/>
                          <a:gd name="T19" fmla="*/ 48 h 83"/>
                          <a:gd name="T20" fmla="*/ 15 w 27"/>
                          <a:gd name="T21" fmla="*/ 83 h 8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27" h="83">
                            <a:moveTo>
                              <a:pt x="15" y="83"/>
                            </a:moveTo>
                            <a:lnTo>
                              <a:pt x="27" y="72"/>
                            </a:lnTo>
                            <a:lnTo>
                              <a:pt x="20" y="48"/>
                            </a:lnTo>
                            <a:lnTo>
                              <a:pt x="20" y="26"/>
                            </a:lnTo>
                            <a:lnTo>
                              <a:pt x="18" y="11"/>
                            </a:lnTo>
                            <a:lnTo>
                              <a:pt x="12" y="2"/>
                            </a:lnTo>
                            <a:lnTo>
                              <a:pt x="2" y="0"/>
                            </a:lnTo>
                            <a:lnTo>
                              <a:pt x="0" y="14"/>
                            </a:lnTo>
                            <a:lnTo>
                              <a:pt x="6" y="24"/>
                            </a:lnTo>
                            <a:lnTo>
                              <a:pt x="9" y="48"/>
                            </a:lnTo>
                            <a:lnTo>
                              <a:pt x="15" y="83"/>
                            </a:lnTo>
                            <a:close/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64" name="Freeform 276">
                        <a:extLst>
                          <a:ext uri="{FF2B5EF4-FFF2-40B4-BE49-F238E27FC236}">
                            <a16:creationId xmlns:a16="http://schemas.microsoft.com/office/drawing/2014/main" id="{190CB09B-D913-2D3D-1B4D-6854104FD54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71" y="2033"/>
                        <a:ext cx="21" cy="15"/>
                      </a:xfrm>
                      <a:custGeom>
                        <a:avLst/>
                        <a:gdLst>
                          <a:gd name="T0" fmla="*/ 0 w 21"/>
                          <a:gd name="T1" fmla="*/ 15 h 15"/>
                          <a:gd name="T2" fmla="*/ 21 w 21"/>
                          <a:gd name="T3" fmla="*/ 15 h 15"/>
                          <a:gd name="T4" fmla="*/ 10 w 21"/>
                          <a:gd name="T5" fmla="*/ 10 h 15"/>
                          <a:gd name="T6" fmla="*/ 7 w 21"/>
                          <a:gd name="T7" fmla="*/ 0 h 15"/>
                          <a:gd name="T8" fmla="*/ 0 w 21"/>
                          <a:gd name="T9" fmla="*/ 15 h 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1" h="15">
                            <a:moveTo>
                              <a:pt x="0" y="15"/>
                            </a:moveTo>
                            <a:lnTo>
                              <a:pt x="21" y="15"/>
                            </a:lnTo>
                            <a:lnTo>
                              <a:pt x="10" y="10"/>
                            </a:lnTo>
                            <a:lnTo>
                              <a:pt x="7" y="0"/>
                            </a:lnTo>
                            <a:lnTo>
                              <a:pt x="0" y="15"/>
                            </a:lnTo>
                            <a:close/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65" name="Freeform 277">
                        <a:extLst>
                          <a:ext uri="{FF2B5EF4-FFF2-40B4-BE49-F238E27FC236}">
                            <a16:creationId xmlns:a16="http://schemas.microsoft.com/office/drawing/2014/main" id="{3C6C130A-C588-B7A8-0088-B88CF19EB0E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09" y="2358"/>
                        <a:ext cx="46" cy="96"/>
                      </a:xfrm>
                      <a:custGeom>
                        <a:avLst/>
                        <a:gdLst>
                          <a:gd name="T0" fmla="*/ 0 w 46"/>
                          <a:gd name="T1" fmla="*/ 74 h 96"/>
                          <a:gd name="T2" fmla="*/ 15 w 46"/>
                          <a:gd name="T3" fmla="*/ 29 h 96"/>
                          <a:gd name="T4" fmla="*/ 27 w 46"/>
                          <a:gd name="T5" fmla="*/ 0 h 96"/>
                          <a:gd name="T6" fmla="*/ 46 w 46"/>
                          <a:gd name="T7" fmla="*/ 17 h 96"/>
                          <a:gd name="T8" fmla="*/ 40 w 46"/>
                          <a:gd name="T9" fmla="*/ 35 h 96"/>
                          <a:gd name="T10" fmla="*/ 27 w 46"/>
                          <a:gd name="T11" fmla="*/ 42 h 96"/>
                          <a:gd name="T12" fmla="*/ 27 w 46"/>
                          <a:gd name="T13" fmla="*/ 77 h 96"/>
                          <a:gd name="T14" fmla="*/ 22 w 46"/>
                          <a:gd name="T15" fmla="*/ 96 h 96"/>
                          <a:gd name="T16" fmla="*/ 7 w 46"/>
                          <a:gd name="T17" fmla="*/ 75 h 96"/>
                          <a:gd name="T18" fmla="*/ 0 w 46"/>
                          <a:gd name="T19" fmla="*/ 74 h 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46" h="96">
                            <a:moveTo>
                              <a:pt x="0" y="74"/>
                            </a:moveTo>
                            <a:lnTo>
                              <a:pt x="15" y="29"/>
                            </a:lnTo>
                            <a:lnTo>
                              <a:pt x="27" y="0"/>
                            </a:lnTo>
                            <a:lnTo>
                              <a:pt x="46" y="17"/>
                            </a:lnTo>
                            <a:lnTo>
                              <a:pt x="40" y="35"/>
                            </a:lnTo>
                            <a:lnTo>
                              <a:pt x="27" y="42"/>
                            </a:lnTo>
                            <a:lnTo>
                              <a:pt x="27" y="77"/>
                            </a:lnTo>
                            <a:lnTo>
                              <a:pt x="22" y="96"/>
                            </a:lnTo>
                            <a:lnTo>
                              <a:pt x="7" y="75"/>
                            </a:lnTo>
                            <a:lnTo>
                              <a:pt x="0" y="74"/>
                            </a:lnTo>
                            <a:close/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66" name="Freeform 278">
                        <a:extLst>
                          <a:ext uri="{FF2B5EF4-FFF2-40B4-BE49-F238E27FC236}">
                            <a16:creationId xmlns:a16="http://schemas.microsoft.com/office/drawing/2014/main" id="{3C54B62F-D879-3C74-E36C-1838CBB86CC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38" y="3000"/>
                        <a:ext cx="29" cy="17"/>
                      </a:xfrm>
                      <a:custGeom>
                        <a:avLst/>
                        <a:gdLst>
                          <a:gd name="T0" fmla="*/ 0 w 29"/>
                          <a:gd name="T1" fmla="*/ 14 h 17"/>
                          <a:gd name="T2" fmla="*/ 2 w 29"/>
                          <a:gd name="T3" fmla="*/ 0 h 17"/>
                          <a:gd name="T4" fmla="*/ 29 w 29"/>
                          <a:gd name="T5" fmla="*/ 3 h 17"/>
                          <a:gd name="T6" fmla="*/ 18 w 29"/>
                          <a:gd name="T7" fmla="*/ 17 h 17"/>
                          <a:gd name="T8" fmla="*/ 0 w 29"/>
                          <a:gd name="T9" fmla="*/ 1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9" h="17">
                            <a:moveTo>
                              <a:pt x="0" y="14"/>
                            </a:moveTo>
                            <a:lnTo>
                              <a:pt x="2" y="0"/>
                            </a:lnTo>
                            <a:lnTo>
                              <a:pt x="29" y="3"/>
                            </a:lnTo>
                            <a:lnTo>
                              <a:pt x="18" y="17"/>
                            </a:lnTo>
                            <a:lnTo>
                              <a:pt x="0" y="14"/>
                            </a:lnTo>
                            <a:close/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267" name="Freeform 279">
                        <a:extLst>
                          <a:ext uri="{FF2B5EF4-FFF2-40B4-BE49-F238E27FC236}">
                            <a16:creationId xmlns:a16="http://schemas.microsoft.com/office/drawing/2014/main" id="{78880021-98DC-BAC7-669D-CFB2A37D3D9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15" y="3207"/>
                        <a:ext cx="52" cy="131"/>
                      </a:xfrm>
                      <a:custGeom>
                        <a:avLst/>
                        <a:gdLst>
                          <a:gd name="T0" fmla="*/ 16 w 52"/>
                          <a:gd name="T1" fmla="*/ 119 h 131"/>
                          <a:gd name="T2" fmla="*/ 24 w 52"/>
                          <a:gd name="T3" fmla="*/ 90 h 131"/>
                          <a:gd name="T4" fmla="*/ 0 w 52"/>
                          <a:gd name="T5" fmla="*/ 81 h 131"/>
                          <a:gd name="T6" fmla="*/ 0 w 52"/>
                          <a:gd name="T7" fmla="*/ 50 h 131"/>
                          <a:gd name="T8" fmla="*/ 10 w 52"/>
                          <a:gd name="T9" fmla="*/ 41 h 131"/>
                          <a:gd name="T10" fmla="*/ 4 w 52"/>
                          <a:gd name="T11" fmla="*/ 17 h 131"/>
                          <a:gd name="T12" fmla="*/ 7 w 52"/>
                          <a:gd name="T13" fmla="*/ 0 h 131"/>
                          <a:gd name="T14" fmla="*/ 30 w 52"/>
                          <a:gd name="T15" fmla="*/ 14 h 131"/>
                          <a:gd name="T16" fmla="*/ 33 w 52"/>
                          <a:gd name="T17" fmla="*/ 30 h 131"/>
                          <a:gd name="T18" fmla="*/ 28 w 52"/>
                          <a:gd name="T19" fmla="*/ 56 h 131"/>
                          <a:gd name="T20" fmla="*/ 45 w 52"/>
                          <a:gd name="T21" fmla="*/ 81 h 131"/>
                          <a:gd name="T22" fmla="*/ 52 w 52"/>
                          <a:gd name="T23" fmla="*/ 104 h 131"/>
                          <a:gd name="T24" fmla="*/ 40 w 52"/>
                          <a:gd name="T25" fmla="*/ 110 h 131"/>
                          <a:gd name="T26" fmla="*/ 39 w 52"/>
                          <a:gd name="T27" fmla="*/ 126 h 131"/>
                          <a:gd name="T28" fmla="*/ 24 w 52"/>
                          <a:gd name="T29" fmla="*/ 131 h 131"/>
                          <a:gd name="T30" fmla="*/ 16 w 52"/>
                          <a:gd name="T31" fmla="*/ 119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52" h="131">
                            <a:moveTo>
                              <a:pt x="16" y="119"/>
                            </a:moveTo>
                            <a:lnTo>
                              <a:pt x="24" y="90"/>
                            </a:lnTo>
                            <a:lnTo>
                              <a:pt x="0" y="81"/>
                            </a:lnTo>
                            <a:lnTo>
                              <a:pt x="0" y="50"/>
                            </a:lnTo>
                            <a:lnTo>
                              <a:pt x="10" y="41"/>
                            </a:lnTo>
                            <a:lnTo>
                              <a:pt x="4" y="17"/>
                            </a:lnTo>
                            <a:lnTo>
                              <a:pt x="7" y="0"/>
                            </a:lnTo>
                            <a:lnTo>
                              <a:pt x="30" y="14"/>
                            </a:lnTo>
                            <a:lnTo>
                              <a:pt x="33" y="30"/>
                            </a:lnTo>
                            <a:lnTo>
                              <a:pt x="28" y="56"/>
                            </a:lnTo>
                            <a:lnTo>
                              <a:pt x="45" y="81"/>
                            </a:lnTo>
                            <a:lnTo>
                              <a:pt x="52" y="104"/>
                            </a:lnTo>
                            <a:lnTo>
                              <a:pt x="40" y="110"/>
                            </a:lnTo>
                            <a:lnTo>
                              <a:pt x="39" y="126"/>
                            </a:lnTo>
                            <a:lnTo>
                              <a:pt x="24" y="131"/>
                            </a:lnTo>
                            <a:lnTo>
                              <a:pt x="16" y="119"/>
                            </a:lnTo>
                            <a:close/>
                          </a:path>
                        </a:pathLst>
                      </a:custGeom>
                      <a:grpFill/>
                      <a:ln w="19050" cap="flat" cmpd="sng">
                        <a:solidFill>
                          <a:schemeClr val="bg1">
                            <a:alpha val="28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32">
                          <a:defRPr/>
                        </a:pPr>
                        <a:endParaRPr lang="fr-FR" sz="1425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pic>
                  <p:nvPicPr>
                    <p:cNvPr id="57" name="Graphic 56">
                      <a:extLst>
                        <a:ext uri="{FF2B5EF4-FFF2-40B4-BE49-F238E27FC236}">
                          <a16:creationId xmlns:a16="http://schemas.microsoft.com/office/drawing/2014/main" id="{7A17B052-2F32-B97E-C7D9-6F32570F58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426566" y="4212412"/>
                      <a:ext cx="217981" cy="26157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Graphic 57">
                      <a:extLst>
                        <a:ext uri="{FF2B5EF4-FFF2-40B4-BE49-F238E27FC236}">
                          <a16:creationId xmlns:a16="http://schemas.microsoft.com/office/drawing/2014/main" id="{0092A64D-F39F-54E9-1579-77009C1F1C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934315" y="3889425"/>
                      <a:ext cx="217981" cy="26157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Graphic 58">
                      <a:extLst>
                        <a:ext uri="{FF2B5EF4-FFF2-40B4-BE49-F238E27FC236}">
                          <a16:creationId xmlns:a16="http://schemas.microsoft.com/office/drawing/2014/main" id="{557340F8-9C1D-004B-B284-B7EC2A43D6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745821" y="1642518"/>
                      <a:ext cx="217981" cy="26157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Graphic 59">
                      <a:extLst>
                        <a:ext uri="{FF2B5EF4-FFF2-40B4-BE49-F238E27FC236}">
                          <a16:creationId xmlns:a16="http://schemas.microsoft.com/office/drawing/2014/main" id="{531F054E-D059-0C98-4B85-0CED25B233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676637" y="4112797"/>
                      <a:ext cx="217981" cy="26157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Graphic 60">
                      <a:extLst>
                        <a:ext uri="{FF2B5EF4-FFF2-40B4-BE49-F238E27FC236}">
                          <a16:creationId xmlns:a16="http://schemas.microsoft.com/office/drawing/2014/main" id="{5ED10EDA-E01D-C951-A00C-9A52CEE059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799242" y="2511853"/>
                      <a:ext cx="217981" cy="26157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2" name="Freeform 63">
                      <a:extLst>
                        <a:ext uri="{FF2B5EF4-FFF2-40B4-BE49-F238E27FC236}">
                          <a16:creationId xmlns:a16="http://schemas.microsoft.com/office/drawing/2014/main" id="{967BCF8B-24BA-1B18-8A46-E937D34AD80A}"/>
                        </a:ext>
                      </a:extLst>
                    </p:cNvPr>
                    <p:cNvSpPr>
                      <a:spLocks noChangeAspect="1" noEditPoints="1"/>
                    </p:cNvSpPr>
                    <p:nvPr/>
                  </p:nvSpPr>
                  <p:spPr bwMode="auto">
                    <a:xfrm>
                      <a:off x="1740080" y="2480223"/>
                      <a:ext cx="133708" cy="190225"/>
                    </a:xfrm>
                    <a:custGeom>
                      <a:avLst/>
                      <a:gdLst>
                        <a:gd name="T0" fmla="*/ 1248 w 2814"/>
                        <a:gd name="T1" fmla="*/ 4035 h 4238"/>
                        <a:gd name="T2" fmla="*/ 404 w 2814"/>
                        <a:gd name="T3" fmla="*/ 2714 h 4238"/>
                        <a:gd name="T4" fmla="*/ 23 w 2814"/>
                        <a:gd name="T5" fmla="*/ 1731 h 4238"/>
                        <a:gd name="T6" fmla="*/ 22 w 2814"/>
                        <a:gd name="T7" fmla="*/ 1251 h 4238"/>
                        <a:gd name="T8" fmla="*/ 1155 w 2814"/>
                        <a:gd name="T9" fmla="*/ 104 h 4238"/>
                        <a:gd name="T10" fmla="*/ 2531 w 2814"/>
                        <a:gd name="T11" fmla="*/ 642 h 4238"/>
                        <a:gd name="T12" fmla="*/ 2814 w 2814"/>
                        <a:gd name="T13" fmla="*/ 1485 h 4238"/>
                        <a:gd name="T14" fmla="*/ 2728 w 2814"/>
                        <a:gd name="T15" fmla="*/ 1990 h 4238"/>
                        <a:gd name="T16" fmla="*/ 1546 w 2814"/>
                        <a:gd name="T17" fmla="*/ 4068 h 4238"/>
                        <a:gd name="T18" fmla="*/ 1410 w 2814"/>
                        <a:gd name="T19" fmla="*/ 4238 h 4238"/>
                        <a:gd name="T20" fmla="*/ 1248 w 2814"/>
                        <a:gd name="T21" fmla="*/ 4035 h 4238"/>
                        <a:gd name="T22" fmla="*/ 1569 w 2814"/>
                        <a:gd name="T23" fmla="*/ 2164 h 4238"/>
                        <a:gd name="T24" fmla="*/ 2091 w 2814"/>
                        <a:gd name="T25" fmla="*/ 1388 h 4238"/>
                        <a:gd name="T26" fmla="*/ 1512 w 2814"/>
                        <a:gd name="T27" fmla="*/ 809 h 4238"/>
                        <a:gd name="T28" fmla="*/ 728 w 2814"/>
                        <a:gd name="T29" fmla="*/ 1595 h 4238"/>
                        <a:gd name="T30" fmla="*/ 1569 w 2814"/>
                        <a:gd name="T31" fmla="*/ 2164 h 42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2814" h="4238">
                          <a:moveTo>
                            <a:pt x="1248" y="4035"/>
                          </a:moveTo>
                          <a:cubicBezTo>
                            <a:pt x="949" y="3632"/>
                            <a:pt x="604" y="3093"/>
                            <a:pt x="404" y="2714"/>
                          </a:cubicBezTo>
                          <a:cubicBezTo>
                            <a:pt x="225" y="2375"/>
                            <a:pt x="61" y="1953"/>
                            <a:pt x="23" y="1731"/>
                          </a:cubicBezTo>
                          <a:cubicBezTo>
                            <a:pt x="1" y="1607"/>
                            <a:pt x="0" y="1366"/>
                            <a:pt x="22" y="1251"/>
                          </a:cubicBezTo>
                          <a:cubicBezTo>
                            <a:pt x="131" y="664"/>
                            <a:pt x="564" y="225"/>
                            <a:pt x="1155" y="104"/>
                          </a:cubicBezTo>
                          <a:cubicBezTo>
                            <a:pt x="1659" y="0"/>
                            <a:pt x="2210" y="215"/>
                            <a:pt x="2531" y="642"/>
                          </a:cubicBezTo>
                          <a:cubicBezTo>
                            <a:pt x="2719" y="891"/>
                            <a:pt x="2813" y="1173"/>
                            <a:pt x="2814" y="1485"/>
                          </a:cubicBezTo>
                          <a:cubicBezTo>
                            <a:pt x="2814" y="1668"/>
                            <a:pt x="2794" y="1786"/>
                            <a:pt x="2728" y="1990"/>
                          </a:cubicBezTo>
                          <a:cubicBezTo>
                            <a:pt x="2541" y="2562"/>
                            <a:pt x="2154" y="3243"/>
                            <a:pt x="1546" y="4068"/>
                          </a:cubicBezTo>
                          <a:cubicBezTo>
                            <a:pt x="1477" y="4162"/>
                            <a:pt x="1416" y="4238"/>
                            <a:pt x="1410" y="4238"/>
                          </a:cubicBezTo>
                          <a:cubicBezTo>
                            <a:pt x="1404" y="4238"/>
                            <a:pt x="1331" y="4147"/>
                            <a:pt x="1248" y="4035"/>
                          </a:cubicBezTo>
                          <a:close/>
                          <a:moveTo>
                            <a:pt x="1569" y="2164"/>
                          </a:moveTo>
                          <a:cubicBezTo>
                            <a:pt x="1914" y="2083"/>
                            <a:pt x="2149" y="1734"/>
                            <a:pt x="2091" y="1388"/>
                          </a:cubicBezTo>
                          <a:cubicBezTo>
                            <a:pt x="2042" y="1086"/>
                            <a:pt x="1811" y="856"/>
                            <a:pt x="1512" y="809"/>
                          </a:cubicBezTo>
                          <a:cubicBezTo>
                            <a:pt x="1058" y="739"/>
                            <a:pt x="654" y="1144"/>
                            <a:pt x="728" y="1595"/>
                          </a:cubicBezTo>
                          <a:cubicBezTo>
                            <a:pt x="795" y="1997"/>
                            <a:pt x="1177" y="2257"/>
                            <a:pt x="1569" y="2164"/>
                          </a:cubicBezTo>
                          <a:close/>
                        </a:path>
                      </a:pathLst>
                    </a:custGeom>
                    <a:solidFill>
                      <a:srgbClr val="165DE6"/>
                    </a:solidFill>
                    <a:ln w="0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67889" tIns="33947" rIns="67889" bIns="3394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678755">
                        <a:buClr>
                          <a:srgbClr val="FFFFFF"/>
                        </a:buClr>
                        <a:defRPr/>
                      </a:pPr>
                      <a:endParaRPr lang="en-US" sz="1125" kern="0">
                        <a:solidFill>
                          <a:srgbClr val="FF6602"/>
                        </a:solidFill>
                        <a:latin typeface="Arial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80AAD3E0-526E-9DFB-8DC1-8D488F418AC7}"/>
                      </a:ext>
                    </a:extLst>
                  </p:cNvPr>
                  <p:cNvSpPr/>
                  <p:nvPr/>
                </p:nvSpPr>
                <p:spPr>
                  <a:xfrm>
                    <a:off x="1184829" y="4443574"/>
                    <a:ext cx="2015503" cy="137323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822731" fontAlgn="base">
                      <a:lnSpc>
                        <a:spcPct val="95000"/>
                      </a:lnSpc>
                      <a:spcBef>
                        <a:spcPts val="540"/>
                      </a:spcBef>
                      <a:spcAft>
                        <a:spcPct val="0"/>
                      </a:spcAft>
                      <a:buClr>
                        <a:srgbClr val="1F497D"/>
                      </a:buClr>
                      <a:defRPr/>
                    </a:pPr>
                    <a:r>
                      <a:rPr lang="en-US" sz="825" kern="0">
                        <a:solidFill>
                          <a:srgbClr val="000000"/>
                        </a:solidFill>
                        <a:latin typeface="Arial"/>
                        <a:cs typeface="Arial" panose="020B0604020202020204" pitchFamily="34" charset="0"/>
                      </a:rPr>
                      <a:t>Manufacturing Footprint </a:t>
                    </a:r>
                  </a:p>
                </p:txBody>
              </p:sp>
              <p:pic>
                <p:nvPicPr>
                  <p:cNvPr id="43" name="Graphic 42">
                    <a:extLst>
                      <a:ext uri="{FF2B5EF4-FFF2-40B4-BE49-F238E27FC236}">
                        <a16:creationId xmlns:a16="http://schemas.microsoft.com/office/drawing/2014/main" id="{5EA023F8-6002-D0D2-9652-8D3D7FD674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6904496" y="2615647"/>
                    <a:ext cx="198252" cy="237902"/>
                  </a:xfrm>
                  <a:prstGeom prst="rect">
                    <a:avLst/>
                  </a:prstGeom>
                </p:spPr>
              </p:pic>
              <p:pic>
                <p:nvPicPr>
                  <p:cNvPr id="44" name="Graphic 43">
                    <a:extLst>
                      <a:ext uri="{FF2B5EF4-FFF2-40B4-BE49-F238E27FC236}">
                        <a16:creationId xmlns:a16="http://schemas.microsoft.com/office/drawing/2014/main" id="{97F64C48-4CD2-86A3-4A6E-713B9D1EB9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5069901" y="2463862"/>
                    <a:ext cx="198252" cy="237902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44">
                    <a:extLst>
                      <a:ext uri="{FF2B5EF4-FFF2-40B4-BE49-F238E27FC236}">
                        <a16:creationId xmlns:a16="http://schemas.microsoft.com/office/drawing/2014/main" id="{7FCC5AD8-5D24-2E08-67E4-58F7BF32FF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2104003" y="2877611"/>
                    <a:ext cx="198252" cy="237902"/>
                  </a:xfrm>
                  <a:prstGeom prst="rect">
                    <a:avLst/>
                  </a:prstGeom>
                </p:spPr>
              </p:pic>
              <p:pic>
                <p:nvPicPr>
                  <p:cNvPr id="46" name="Graphic 45">
                    <a:extLst>
                      <a:ext uri="{FF2B5EF4-FFF2-40B4-BE49-F238E27FC236}">
                        <a16:creationId xmlns:a16="http://schemas.microsoft.com/office/drawing/2014/main" id="{82F18BB3-FB5D-F7DD-2D4E-240F56139A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2738239" y="3329001"/>
                    <a:ext cx="198252" cy="237902"/>
                  </a:xfrm>
                  <a:prstGeom prst="rect">
                    <a:avLst/>
                  </a:prstGeom>
                </p:spPr>
              </p:pic>
              <p:pic>
                <p:nvPicPr>
                  <p:cNvPr id="47" name="Graphic 46">
                    <a:extLst>
                      <a:ext uri="{FF2B5EF4-FFF2-40B4-BE49-F238E27FC236}">
                        <a16:creationId xmlns:a16="http://schemas.microsoft.com/office/drawing/2014/main" id="{EFFC4E1F-CF91-7B5E-3C48-1D331F7B0F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2714316" y="3687132"/>
                    <a:ext cx="198252" cy="237902"/>
                  </a:xfrm>
                  <a:prstGeom prst="rect">
                    <a:avLst/>
                  </a:prstGeom>
                </p:spPr>
              </p:pic>
              <p:pic>
                <p:nvPicPr>
                  <p:cNvPr id="48" name="Graphic 47">
                    <a:extLst>
                      <a:ext uri="{FF2B5EF4-FFF2-40B4-BE49-F238E27FC236}">
                        <a16:creationId xmlns:a16="http://schemas.microsoft.com/office/drawing/2014/main" id="{BFF28434-FEDF-9493-F314-8B33DEFB7B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2816249" y="4202520"/>
                    <a:ext cx="198252" cy="237902"/>
                  </a:xfrm>
                  <a:prstGeom prst="rect">
                    <a:avLst/>
                  </a:prstGeom>
                </p:spPr>
              </p:pic>
              <p:pic>
                <p:nvPicPr>
                  <p:cNvPr id="49" name="Graphic 48">
                    <a:extLst>
                      <a:ext uri="{FF2B5EF4-FFF2-40B4-BE49-F238E27FC236}">
                        <a16:creationId xmlns:a16="http://schemas.microsoft.com/office/drawing/2014/main" id="{8FD24B09-617C-3837-0C2D-434B004D63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2409298" y="2984643"/>
                    <a:ext cx="198252" cy="237902"/>
                  </a:xfrm>
                  <a:prstGeom prst="rect">
                    <a:avLst/>
                  </a:prstGeom>
                </p:spPr>
              </p:pic>
              <p:pic>
                <p:nvPicPr>
                  <p:cNvPr id="50" name="Graphic 49">
                    <a:extLst>
                      <a:ext uri="{FF2B5EF4-FFF2-40B4-BE49-F238E27FC236}">
                        <a16:creationId xmlns:a16="http://schemas.microsoft.com/office/drawing/2014/main" id="{34B3DECB-F079-0117-B368-D36E3A6F06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2990094" y="4325827"/>
                    <a:ext cx="198252" cy="237902"/>
                  </a:xfrm>
                  <a:prstGeom prst="rect">
                    <a:avLst/>
                  </a:prstGeom>
                </p:spPr>
              </p:pic>
              <p:pic>
                <p:nvPicPr>
                  <p:cNvPr id="51" name="Graphic 50">
                    <a:extLst>
                      <a:ext uri="{FF2B5EF4-FFF2-40B4-BE49-F238E27FC236}">
                        <a16:creationId xmlns:a16="http://schemas.microsoft.com/office/drawing/2014/main" id="{C01AAF4F-6AE6-9157-0D9B-F309EF427F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3387118" y="3721996"/>
                    <a:ext cx="198252" cy="237902"/>
                  </a:xfrm>
                  <a:prstGeom prst="rect">
                    <a:avLst/>
                  </a:prstGeom>
                </p:spPr>
              </p:pic>
              <p:sp>
                <p:nvSpPr>
                  <p:cNvPr id="52" name="Freeform 63">
                    <a:extLst>
                      <a:ext uri="{FF2B5EF4-FFF2-40B4-BE49-F238E27FC236}">
                        <a16:creationId xmlns:a16="http://schemas.microsoft.com/office/drawing/2014/main" id="{A8607C1C-39B0-9FDC-1402-DB4CB63C7DD0}"/>
                      </a:ext>
                    </a:extLst>
                  </p:cNvPr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3444211" y="3851589"/>
                    <a:ext cx="114381" cy="162727"/>
                  </a:xfrm>
                  <a:custGeom>
                    <a:avLst/>
                    <a:gdLst>
                      <a:gd name="T0" fmla="*/ 1248 w 2814"/>
                      <a:gd name="T1" fmla="*/ 4035 h 4238"/>
                      <a:gd name="T2" fmla="*/ 404 w 2814"/>
                      <a:gd name="T3" fmla="*/ 2714 h 4238"/>
                      <a:gd name="T4" fmla="*/ 23 w 2814"/>
                      <a:gd name="T5" fmla="*/ 1731 h 4238"/>
                      <a:gd name="T6" fmla="*/ 22 w 2814"/>
                      <a:gd name="T7" fmla="*/ 1251 h 4238"/>
                      <a:gd name="T8" fmla="*/ 1155 w 2814"/>
                      <a:gd name="T9" fmla="*/ 104 h 4238"/>
                      <a:gd name="T10" fmla="*/ 2531 w 2814"/>
                      <a:gd name="T11" fmla="*/ 642 h 4238"/>
                      <a:gd name="T12" fmla="*/ 2814 w 2814"/>
                      <a:gd name="T13" fmla="*/ 1485 h 4238"/>
                      <a:gd name="T14" fmla="*/ 2728 w 2814"/>
                      <a:gd name="T15" fmla="*/ 1990 h 4238"/>
                      <a:gd name="T16" fmla="*/ 1546 w 2814"/>
                      <a:gd name="T17" fmla="*/ 4068 h 4238"/>
                      <a:gd name="T18" fmla="*/ 1410 w 2814"/>
                      <a:gd name="T19" fmla="*/ 4238 h 4238"/>
                      <a:gd name="T20" fmla="*/ 1248 w 2814"/>
                      <a:gd name="T21" fmla="*/ 4035 h 4238"/>
                      <a:gd name="T22" fmla="*/ 1569 w 2814"/>
                      <a:gd name="T23" fmla="*/ 2164 h 4238"/>
                      <a:gd name="T24" fmla="*/ 2091 w 2814"/>
                      <a:gd name="T25" fmla="*/ 1388 h 4238"/>
                      <a:gd name="T26" fmla="*/ 1512 w 2814"/>
                      <a:gd name="T27" fmla="*/ 809 h 4238"/>
                      <a:gd name="T28" fmla="*/ 728 w 2814"/>
                      <a:gd name="T29" fmla="*/ 1595 h 4238"/>
                      <a:gd name="T30" fmla="*/ 1569 w 2814"/>
                      <a:gd name="T31" fmla="*/ 2164 h 4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814" h="4238">
                        <a:moveTo>
                          <a:pt x="1248" y="4035"/>
                        </a:moveTo>
                        <a:cubicBezTo>
                          <a:pt x="949" y="3632"/>
                          <a:pt x="604" y="3093"/>
                          <a:pt x="404" y="2714"/>
                        </a:cubicBezTo>
                        <a:cubicBezTo>
                          <a:pt x="225" y="2375"/>
                          <a:pt x="61" y="1953"/>
                          <a:pt x="23" y="1731"/>
                        </a:cubicBezTo>
                        <a:cubicBezTo>
                          <a:pt x="1" y="1607"/>
                          <a:pt x="0" y="1366"/>
                          <a:pt x="22" y="1251"/>
                        </a:cubicBezTo>
                        <a:cubicBezTo>
                          <a:pt x="131" y="664"/>
                          <a:pt x="564" y="225"/>
                          <a:pt x="1155" y="104"/>
                        </a:cubicBezTo>
                        <a:cubicBezTo>
                          <a:pt x="1659" y="0"/>
                          <a:pt x="2210" y="215"/>
                          <a:pt x="2531" y="642"/>
                        </a:cubicBezTo>
                        <a:cubicBezTo>
                          <a:pt x="2719" y="891"/>
                          <a:pt x="2813" y="1173"/>
                          <a:pt x="2814" y="1485"/>
                        </a:cubicBezTo>
                        <a:cubicBezTo>
                          <a:pt x="2814" y="1668"/>
                          <a:pt x="2794" y="1786"/>
                          <a:pt x="2728" y="1990"/>
                        </a:cubicBezTo>
                        <a:cubicBezTo>
                          <a:pt x="2541" y="2562"/>
                          <a:pt x="2154" y="3243"/>
                          <a:pt x="1546" y="4068"/>
                        </a:cubicBezTo>
                        <a:cubicBezTo>
                          <a:pt x="1477" y="4162"/>
                          <a:pt x="1416" y="4238"/>
                          <a:pt x="1410" y="4238"/>
                        </a:cubicBezTo>
                        <a:cubicBezTo>
                          <a:pt x="1404" y="4238"/>
                          <a:pt x="1331" y="4147"/>
                          <a:pt x="1248" y="4035"/>
                        </a:cubicBezTo>
                        <a:close/>
                        <a:moveTo>
                          <a:pt x="1569" y="2164"/>
                        </a:moveTo>
                        <a:cubicBezTo>
                          <a:pt x="1914" y="2083"/>
                          <a:pt x="2149" y="1734"/>
                          <a:pt x="2091" y="1388"/>
                        </a:cubicBezTo>
                        <a:cubicBezTo>
                          <a:pt x="2042" y="1086"/>
                          <a:pt x="1811" y="856"/>
                          <a:pt x="1512" y="809"/>
                        </a:cubicBezTo>
                        <a:cubicBezTo>
                          <a:pt x="1058" y="739"/>
                          <a:pt x="654" y="1144"/>
                          <a:pt x="728" y="1595"/>
                        </a:cubicBezTo>
                        <a:cubicBezTo>
                          <a:pt x="795" y="1997"/>
                          <a:pt x="1177" y="2257"/>
                          <a:pt x="1569" y="2164"/>
                        </a:cubicBezTo>
                        <a:close/>
                      </a:path>
                    </a:pathLst>
                  </a:custGeom>
                  <a:solidFill>
                    <a:srgbClr val="165DE6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67889" tIns="33947" rIns="67889" bIns="3394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678755">
                      <a:buClr>
                        <a:srgbClr val="FFFFFF"/>
                      </a:buClr>
                      <a:defRPr/>
                    </a:pPr>
                    <a:endParaRPr lang="en-US" sz="1125" kern="0">
                      <a:solidFill>
                        <a:srgbClr val="FF6602"/>
                      </a:solidFill>
                      <a:latin typeface="Arial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53" name="Graphic 52">
                    <a:extLst>
                      <a:ext uri="{FF2B5EF4-FFF2-40B4-BE49-F238E27FC236}">
                        <a16:creationId xmlns:a16="http://schemas.microsoft.com/office/drawing/2014/main" id="{E14B3F3C-11AF-7583-A9A3-845BB30D82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rcRect/>
                  <a:stretch/>
                </p:blipFill>
                <p:spPr>
                  <a:xfrm>
                    <a:off x="3886170" y="1667034"/>
                    <a:ext cx="198252" cy="23790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9" name="Freeform 63">
                  <a:extLst>
                    <a:ext uri="{FF2B5EF4-FFF2-40B4-BE49-F238E27FC236}">
                      <a16:creationId xmlns:a16="http://schemas.microsoft.com/office/drawing/2014/main" id="{0D98DC9C-F43D-EA6A-3CE5-36327915059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003932" y="2485982"/>
                  <a:ext cx="145797" cy="207423"/>
                </a:xfrm>
                <a:custGeom>
                  <a:avLst/>
                  <a:gdLst>
                    <a:gd name="T0" fmla="*/ 1248 w 2814"/>
                    <a:gd name="T1" fmla="*/ 4035 h 4238"/>
                    <a:gd name="T2" fmla="*/ 404 w 2814"/>
                    <a:gd name="T3" fmla="*/ 2714 h 4238"/>
                    <a:gd name="T4" fmla="*/ 23 w 2814"/>
                    <a:gd name="T5" fmla="*/ 1731 h 4238"/>
                    <a:gd name="T6" fmla="*/ 22 w 2814"/>
                    <a:gd name="T7" fmla="*/ 1251 h 4238"/>
                    <a:gd name="T8" fmla="*/ 1155 w 2814"/>
                    <a:gd name="T9" fmla="*/ 104 h 4238"/>
                    <a:gd name="T10" fmla="*/ 2531 w 2814"/>
                    <a:gd name="T11" fmla="*/ 642 h 4238"/>
                    <a:gd name="T12" fmla="*/ 2814 w 2814"/>
                    <a:gd name="T13" fmla="*/ 1485 h 4238"/>
                    <a:gd name="T14" fmla="*/ 2728 w 2814"/>
                    <a:gd name="T15" fmla="*/ 1990 h 4238"/>
                    <a:gd name="T16" fmla="*/ 1546 w 2814"/>
                    <a:gd name="T17" fmla="*/ 4068 h 4238"/>
                    <a:gd name="T18" fmla="*/ 1410 w 2814"/>
                    <a:gd name="T19" fmla="*/ 4238 h 4238"/>
                    <a:gd name="T20" fmla="*/ 1248 w 2814"/>
                    <a:gd name="T21" fmla="*/ 4035 h 4238"/>
                    <a:gd name="T22" fmla="*/ 1569 w 2814"/>
                    <a:gd name="T23" fmla="*/ 2164 h 4238"/>
                    <a:gd name="T24" fmla="*/ 2091 w 2814"/>
                    <a:gd name="T25" fmla="*/ 1388 h 4238"/>
                    <a:gd name="T26" fmla="*/ 1512 w 2814"/>
                    <a:gd name="T27" fmla="*/ 809 h 4238"/>
                    <a:gd name="T28" fmla="*/ 728 w 2814"/>
                    <a:gd name="T29" fmla="*/ 1595 h 4238"/>
                    <a:gd name="T30" fmla="*/ 1569 w 2814"/>
                    <a:gd name="T31" fmla="*/ 2164 h 4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14" h="4238">
                      <a:moveTo>
                        <a:pt x="1248" y="4035"/>
                      </a:moveTo>
                      <a:cubicBezTo>
                        <a:pt x="949" y="3632"/>
                        <a:pt x="604" y="3093"/>
                        <a:pt x="404" y="2714"/>
                      </a:cubicBezTo>
                      <a:cubicBezTo>
                        <a:pt x="225" y="2375"/>
                        <a:pt x="61" y="1953"/>
                        <a:pt x="23" y="1731"/>
                      </a:cubicBezTo>
                      <a:cubicBezTo>
                        <a:pt x="1" y="1607"/>
                        <a:pt x="0" y="1366"/>
                        <a:pt x="22" y="1251"/>
                      </a:cubicBezTo>
                      <a:cubicBezTo>
                        <a:pt x="131" y="664"/>
                        <a:pt x="564" y="225"/>
                        <a:pt x="1155" y="104"/>
                      </a:cubicBezTo>
                      <a:cubicBezTo>
                        <a:pt x="1659" y="0"/>
                        <a:pt x="2210" y="215"/>
                        <a:pt x="2531" y="642"/>
                      </a:cubicBezTo>
                      <a:cubicBezTo>
                        <a:pt x="2719" y="891"/>
                        <a:pt x="2813" y="1173"/>
                        <a:pt x="2814" y="1485"/>
                      </a:cubicBezTo>
                      <a:cubicBezTo>
                        <a:pt x="2814" y="1668"/>
                        <a:pt x="2794" y="1786"/>
                        <a:pt x="2728" y="1990"/>
                      </a:cubicBezTo>
                      <a:cubicBezTo>
                        <a:pt x="2541" y="2562"/>
                        <a:pt x="2154" y="3243"/>
                        <a:pt x="1546" y="4068"/>
                      </a:cubicBezTo>
                      <a:cubicBezTo>
                        <a:pt x="1477" y="4162"/>
                        <a:pt x="1416" y="4238"/>
                        <a:pt x="1410" y="4238"/>
                      </a:cubicBezTo>
                      <a:cubicBezTo>
                        <a:pt x="1404" y="4238"/>
                        <a:pt x="1331" y="4147"/>
                        <a:pt x="1248" y="4035"/>
                      </a:cubicBezTo>
                      <a:close/>
                      <a:moveTo>
                        <a:pt x="1569" y="2164"/>
                      </a:moveTo>
                      <a:cubicBezTo>
                        <a:pt x="1914" y="2083"/>
                        <a:pt x="2149" y="1734"/>
                        <a:pt x="2091" y="1388"/>
                      </a:cubicBezTo>
                      <a:cubicBezTo>
                        <a:pt x="2042" y="1086"/>
                        <a:pt x="1811" y="856"/>
                        <a:pt x="1512" y="809"/>
                      </a:cubicBezTo>
                      <a:cubicBezTo>
                        <a:pt x="1058" y="739"/>
                        <a:pt x="654" y="1144"/>
                        <a:pt x="728" y="1595"/>
                      </a:cubicBezTo>
                      <a:cubicBezTo>
                        <a:pt x="795" y="1997"/>
                        <a:pt x="1177" y="2257"/>
                        <a:pt x="1569" y="216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7895" tIns="33947" rIns="67895" bIns="3394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678755">
                    <a:buClr>
                      <a:srgbClr val="FFFFFF"/>
                    </a:buClr>
                    <a:defRPr/>
                  </a:pPr>
                  <a:endParaRPr lang="en-US" sz="1125" kern="0">
                    <a:solidFill>
                      <a:srgbClr val="FF6602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Freeform 63">
                  <a:extLst>
                    <a:ext uri="{FF2B5EF4-FFF2-40B4-BE49-F238E27FC236}">
                      <a16:creationId xmlns:a16="http://schemas.microsoft.com/office/drawing/2014/main" id="{4A848407-67CC-8374-54A5-FA1A65BB6E82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99160" y="3881841"/>
                  <a:ext cx="173736" cy="247171"/>
                </a:xfrm>
                <a:custGeom>
                  <a:avLst/>
                  <a:gdLst>
                    <a:gd name="T0" fmla="*/ 1248 w 2814"/>
                    <a:gd name="T1" fmla="*/ 4035 h 4238"/>
                    <a:gd name="T2" fmla="*/ 404 w 2814"/>
                    <a:gd name="T3" fmla="*/ 2714 h 4238"/>
                    <a:gd name="T4" fmla="*/ 23 w 2814"/>
                    <a:gd name="T5" fmla="*/ 1731 h 4238"/>
                    <a:gd name="T6" fmla="*/ 22 w 2814"/>
                    <a:gd name="T7" fmla="*/ 1251 h 4238"/>
                    <a:gd name="T8" fmla="*/ 1155 w 2814"/>
                    <a:gd name="T9" fmla="*/ 104 h 4238"/>
                    <a:gd name="T10" fmla="*/ 2531 w 2814"/>
                    <a:gd name="T11" fmla="*/ 642 h 4238"/>
                    <a:gd name="T12" fmla="*/ 2814 w 2814"/>
                    <a:gd name="T13" fmla="*/ 1485 h 4238"/>
                    <a:gd name="T14" fmla="*/ 2728 w 2814"/>
                    <a:gd name="T15" fmla="*/ 1990 h 4238"/>
                    <a:gd name="T16" fmla="*/ 1546 w 2814"/>
                    <a:gd name="T17" fmla="*/ 4068 h 4238"/>
                    <a:gd name="T18" fmla="*/ 1410 w 2814"/>
                    <a:gd name="T19" fmla="*/ 4238 h 4238"/>
                    <a:gd name="T20" fmla="*/ 1248 w 2814"/>
                    <a:gd name="T21" fmla="*/ 4035 h 4238"/>
                    <a:gd name="T22" fmla="*/ 1569 w 2814"/>
                    <a:gd name="T23" fmla="*/ 2164 h 4238"/>
                    <a:gd name="T24" fmla="*/ 2091 w 2814"/>
                    <a:gd name="T25" fmla="*/ 1388 h 4238"/>
                    <a:gd name="T26" fmla="*/ 1512 w 2814"/>
                    <a:gd name="T27" fmla="*/ 809 h 4238"/>
                    <a:gd name="T28" fmla="*/ 728 w 2814"/>
                    <a:gd name="T29" fmla="*/ 1595 h 4238"/>
                    <a:gd name="T30" fmla="*/ 1569 w 2814"/>
                    <a:gd name="T31" fmla="*/ 2164 h 4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14" h="4238">
                      <a:moveTo>
                        <a:pt x="1248" y="4035"/>
                      </a:moveTo>
                      <a:cubicBezTo>
                        <a:pt x="949" y="3632"/>
                        <a:pt x="604" y="3093"/>
                        <a:pt x="404" y="2714"/>
                      </a:cubicBezTo>
                      <a:cubicBezTo>
                        <a:pt x="225" y="2375"/>
                        <a:pt x="61" y="1953"/>
                        <a:pt x="23" y="1731"/>
                      </a:cubicBezTo>
                      <a:cubicBezTo>
                        <a:pt x="1" y="1607"/>
                        <a:pt x="0" y="1366"/>
                        <a:pt x="22" y="1251"/>
                      </a:cubicBezTo>
                      <a:cubicBezTo>
                        <a:pt x="131" y="664"/>
                        <a:pt x="564" y="225"/>
                        <a:pt x="1155" y="104"/>
                      </a:cubicBezTo>
                      <a:cubicBezTo>
                        <a:pt x="1659" y="0"/>
                        <a:pt x="2210" y="215"/>
                        <a:pt x="2531" y="642"/>
                      </a:cubicBezTo>
                      <a:cubicBezTo>
                        <a:pt x="2719" y="891"/>
                        <a:pt x="2813" y="1173"/>
                        <a:pt x="2814" y="1485"/>
                      </a:cubicBezTo>
                      <a:cubicBezTo>
                        <a:pt x="2814" y="1668"/>
                        <a:pt x="2794" y="1786"/>
                        <a:pt x="2728" y="1990"/>
                      </a:cubicBezTo>
                      <a:cubicBezTo>
                        <a:pt x="2541" y="2562"/>
                        <a:pt x="2154" y="3243"/>
                        <a:pt x="1546" y="4068"/>
                      </a:cubicBezTo>
                      <a:cubicBezTo>
                        <a:pt x="1477" y="4162"/>
                        <a:pt x="1416" y="4238"/>
                        <a:pt x="1410" y="4238"/>
                      </a:cubicBezTo>
                      <a:cubicBezTo>
                        <a:pt x="1404" y="4238"/>
                        <a:pt x="1331" y="4147"/>
                        <a:pt x="1248" y="4035"/>
                      </a:cubicBezTo>
                      <a:close/>
                      <a:moveTo>
                        <a:pt x="1569" y="2164"/>
                      </a:moveTo>
                      <a:cubicBezTo>
                        <a:pt x="1914" y="2083"/>
                        <a:pt x="2149" y="1734"/>
                        <a:pt x="2091" y="1388"/>
                      </a:cubicBezTo>
                      <a:cubicBezTo>
                        <a:pt x="2042" y="1086"/>
                        <a:pt x="1811" y="856"/>
                        <a:pt x="1512" y="809"/>
                      </a:cubicBezTo>
                      <a:cubicBezTo>
                        <a:pt x="1058" y="739"/>
                        <a:pt x="654" y="1144"/>
                        <a:pt x="728" y="1595"/>
                      </a:cubicBezTo>
                      <a:cubicBezTo>
                        <a:pt x="795" y="1997"/>
                        <a:pt x="1177" y="2257"/>
                        <a:pt x="1569" y="216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7895" tIns="33947" rIns="67895" bIns="3394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678755">
                    <a:buClr>
                      <a:srgbClr val="FFFFFF"/>
                    </a:buClr>
                    <a:defRPr/>
                  </a:pPr>
                  <a:endParaRPr lang="en-US" sz="1125" kern="0">
                    <a:solidFill>
                      <a:srgbClr val="FF6602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8761A37-9334-4B95-C319-0A5796D20772}"/>
                    </a:ext>
                  </a:extLst>
                </p:cNvPr>
                <p:cNvSpPr/>
                <p:nvPr/>
              </p:nvSpPr>
              <p:spPr>
                <a:xfrm>
                  <a:off x="443955" y="3920219"/>
                  <a:ext cx="2015503" cy="32162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822731" fontAlgn="base">
                    <a:lnSpc>
                      <a:spcPct val="95000"/>
                    </a:lnSpc>
                    <a:spcBef>
                      <a:spcPts val="540"/>
                    </a:spcBef>
                    <a:spcAft>
                      <a:spcPct val="0"/>
                    </a:spcAft>
                    <a:buClr>
                      <a:srgbClr val="1F497D"/>
                    </a:buClr>
                    <a:defRPr/>
                  </a:pPr>
                  <a:r>
                    <a:rPr lang="en-US" sz="825" kern="0">
                      <a:solidFill>
                        <a:srgbClr val="000000"/>
                      </a:solidFill>
                      <a:latin typeface="Arial"/>
                      <a:cs typeface="Arial" panose="020B0604020202020204" pitchFamily="34" charset="0"/>
                    </a:rPr>
                    <a:t>Global HQ </a:t>
                  </a:r>
                  <a:br>
                    <a:rPr lang="en-US" sz="825" kern="0">
                      <a:solidFill>
                        <a:srgbClr val="000000"/>
                      </a:solidFill>
                      <a:latin typeface="Arial"/>
                      <a:cs typeface="Arial" panose="020B0604020202020204" pitchFamily="34" charset="0"/>
                    </a:rPr>
                  </a:br>
                  <a:r>
                    <a:rPr lang="en-US" sz="825" kern="0">
                      <a:solidFill>
                        <a:srgbClr val="000000"/>
                      </a:solidFill>
                      <a:latin typeface="Arial"/>
                      <a:cs typeface="Arial" panose="020B0604020202020204" pitchFamily="34" charset="0"/>
                    </a:rPr>
                    <a:t>Corteva Agriscience</a:t>
                  </a:r>
                </a:p>
              </p:txBody>
            </p:sp>
            <p:sp>
              <p:nvSpPr>
                <p:cNvPr id="32" name="Freeform 63">
                  <a:extLst>
                    <a:ext uri="{FF2B5EF4-FFF2-40B4-BE49-F238E27FC236}">
                      <a16:creationId xmlns:a16="http://schemas.microsoft.com/office/drawing/2014/main" id="{A93C21CD-D8CE-1190-9FB0-59EBEC66CDB8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94477" y="4718530"/>
                  <a:ext cx="173736" cy="247171"/>
                </a:xfrm>
                <a:custGeom>
                  <a:avLst/>
                  <a:gdLst>
                    <a:gd name="T0" fmla="*/ 1248 w 2814"/>
                    <a:gd name="T1" fmla="*/ 4035 h 4238"/>
                    <a:gd name="T2" fmla="*/ 404 w 2814"/>
                    <a:gd name="T3" fmla="*/ 2714 h 4238"/>
                    <a:gd name="T4" fmla="*/ 23 w 2814"/>
                    <a:gd name="T5" fmla="*/ 1731 h 4238"/>
                    <a:gd name="T6" fmla="*/ 22 w 2814"/>
                    <a:gd name="T7" fmla="*/ 1251 h 4238"/>
                    <a:gd name="T8" fmla="*/ 1155 w 2814"/>
                    <a:gd name="T9" fmla="*/ 104 h 4238"/>
                    <a:gd name="T10" fmla="*/ 2531 w 2814"/>
                    <a:gd name="T11" fmla="*/ 642 h 4238"/>
                    <a:gd name="T12" fmla="*/ 2814 w 2814"/>
                    <a:gd name="T13" fmla="*/ 1485 h 4238"/>
                    <a:gd name="T14" fmla="*/ 2728 w 2814"/>
                    <a:gd name="T15" fmla="*/ 1990 h 4238"/>
                    <a:gd name="T16" fmla="*/ 1546 w 2814"/>
                    <a:gd name="T17" fmla="*/ 4068 h 4238"/>
                    <a:gd name="T18" fmla="*/ 1410 w 2814"/>
                    <a:gd name="T19" fmla="*/ 4238 h 4238"/>
                    <a:gd name="T20" fmla="*/ 1248 w 2814"/>
                    <a:gd name="T21" fmla="*/ 4035 h 4238"/>
                    <a:gd name="T22" fmla="*/ 1569 w 2814"/>
                    <a:gd name="T23" fmla="*/ 2164 h 4238"/>
                    <a:gd name="T24" fmla="*/ 2091 w 2814"/>
                    <a:gd name="T25" fmla="*/ 1388 h 4238"/>
                    <a:gd name="T26" fmla="*/ 1512 w 2814"/>
                    <a:gd name="T27" fmla="*/ 809 h 4238"/>
                    <a:gd name="T28" fmla="*/ 728 w 2814"/>
                    <a:gd name="T29" fmla="*/ 1595 h 4238"/>
                    <a:gd name="T30" fmla="*/ 1569 w 2814"/>
                    <a:gd name="T31" fmla="*/ 2164 h 4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14" h="4238">
                      <a:moveTo>
                        <a:pt x="1248" y="4035"/>
                      </a:moveTo>
                      <a:cubicBezTo>
                        <a:pt x="949" y="3632"/>
                        <a:pt x="604" y="3093"/>
                        <a:pt x="404" y="2714"/>
                      </a:cubicBezTo>
                      <a:cubicBezTo>
                        <a:pt x="225" y="2375"/>
                        <a:pt x="61" y="1953"/>
                        <a:pt x="23" y="1731"/>
                      </a:cubicBezTo>
                      <a:cubicBezTo>
                        <a:pt x="1" y="1607"/>
                        <a:pt x="0" y="1366"/>
                        <a:pt x="22" y="1251"/>
                      </a:cubicBezTo>
                      <a:cubicBezTo>
                        <a:pt x="131" y="664"/>
                        <a:pt x="564" y="225"/>
                        <a:pt x="1155" y="104"/>
                      </a:cubicBezTo>
                      <a:cubicBezTo>
                        <a:pt x="1659" y="0"/>
                        <a:pt x="2210" y="215"/>
                        <a:pt x="2531" y="642"/>
                      </a:cubicBezTo>
                      <a:cubicBezTo>
                        <a:pt x="2719" y="891"/>
                        <a:pt x="2813" y="1173"/>
                        <a:pt x="2814" y="1485"/>
                      </a:cubicBezTo>
                      <a:cubicBezTo>
                        <a:pt x="2814" y="1668"/>
                        <a:pt x="2794" y="1786"/>
                        <a:pt x="2728" y="1990"/>
                      </a:cubicBezTo>
                      <a:cubicBezTo>
                        <a:pt x="2541" y="2562"/>
                        <a:pt x="2154" y="3243"/>
                        <a:pt x="1546" y="4068"/>
                      </a:cubicBezTo>
                      <a:cubicBezTo>
                        <a:pt x="1477" y="4162"/>
                        <a:pt x="1416" y="4238"/>
                        <a:pt x="1410" y="4238"/>
                      </a:cubicBezTo>
                      <a:cubicBezTo>
                        <a:pt x="1404" y="4238"/>
                        <a:pt x="1331" y="4147"/>
                        <a:pt x="1248" y="4035"/>
                      </a:cubicBezTo>
                      <a:close/>
                      <a:moveTo>
                        <a:pt x="1569" y="2164"/>
                      </a:moveTo>
                      <a:cubicBezTo>
                        <a:pt x="1914" y="2083"/>
                        <a:pt x="2149" y="1734"/>
                        <a:pt x="2091" y="1388"/>
                      </a:cubicBezTo>
                      <a:cubicBezTo>
                        <a:pt x="2042" y="1086"/>
                        <a:pt x="1811" y="856"/>
                        <a:pt x="1512" y="809"/>
                      </a:cubicBezTo>
                      <a:cubicBezTo>
                        <a:pt x="1058" y="739"/>
                        <a:pt x="654" y="1144"/>
                        <a:pt x="728" y="1595"/>
                      </a:cubicBezTo>
                      <a:cubicBezTo>
                        <a:pt x="795" y="1997"/>
                        <a:pt x="1177" y="2257"/>
                        <a:pt x="1569" y="2164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7895" tIns="33947" rIns="67895" bIns="3394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678755">
                    <a:buClr>
                      <a:srgbClr val="FFFFFF"/>
                    </a:buClr>
                    <a:defRPr/>
                  </a:pPr>
                  <a:endParaRPr lang="en-US" sz="1125" kern="0">
                    <a:solidFill>
                      <a:srgbClr val="FF6602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9991E75-C46F-8D8C-CB66-472F2E4DBE64}"/>
                    </a:ext>
                  </a:extLst>
                </p:cNvPr>
                <p:cNvCxnSpPr>
                  <a:cxnSpLocks/>
                  <a:stCxn id="242" idx="25"/>
                </p:cNvCxnSpPr>
                <p:nvPr/>
              </p:nvCxnSpPr>
              <p:spPr>
                <a:xfrm flipH="1" flipV="1">
                  <a:off x="3414519" y="2246733"/>
                  <a:ext cx="732463" cy="426887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E722588-6A6B-C720-8078-C09151D6E09F}"/>
                    </a:ext>
                  </a:extLst>
                </p:cNvPr>
                <p:cNvCxnSpPr>
                  <a:cxnSpLocks/>
                  <a:endCxn id="27" idx="0"/>
                </p:cNvCxnSpPr>
                <p:nvPr/>
              </p:nvCxnSpPr>
              <p:spPr>
                <a:xfrm flipV="1">
                  <a:off x="4312304" y="1462112"/>
                  <a:ext cx="63831" cy="1027927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8819D9B9-9934-94AD-2F02-F7A9A24E59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3929879" y="1475470"/>
                  <a:ext cx="232164" cy="278597"/>
                </a:xfrm>
                <a:prstGeom prst="rect">
                  <a:avLst/>
                </a:prstGeom>
              </p:spPr>
            </p:pic>
            <p:pic>
              <p:nvPicPr>
                <p:cNvPr id="36" name="Graphic 35">
                  <a:extLst>
                    <a:ext uri="{FF2B5EF4-FFF2-40B4-BE49-F238E27FC236}">
                      <a16:creationId xmlns:a16="http://schemas.microsoft.com/office/drawing/2014/main" id="{8494C4A9-D5F1-C685-B70D-22AA91948A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3698286" y="1533547"/>
                  <a:ext cx="232164" cy="278597"/>
                </a:xfrm>
                <a:prstGeom prst="rect">
                  <a:avLst/>
                </a:prstGeom>
              </p:spPr>
            </p:pic>
            <p:pic>
              <p:nvPicPr>
                <p:cNvPr id="37" name="Graphic 36">
                  <a:extLst>
                    <a:ext uri="{FF2B5EF4-FFF2-40B4-BE49-F238E27FC236}">
                      <a16:creationId xmlns:a16="http://schemas.microsoft.com/office/drawing/2014/main" id="{CB617A60-9E94-926A-BE4F-2BADBCD72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2959690" y="4018631"/>
                  <a:ext cx="232164" cy="278597"/>
                </a:xfrm>
                <a:prstGeom prst="rect">
                  <a:avLst/>
                </a:prstGeom>
              </p:spPr>
            </p:pic>
            <p:pic>
              <p:nvPicPr>
                <p:cNvPr id="38" name="Graphic 37">
                  <a:extLst>
                    <a:ext uri="{FF2B5EF4-FFF2-40B4-BE49-F238E27FC236}">
                      <a16:creationId xmlns:a16="http://schemas.microsoft.com/office/drawing/2014/main" id="{C01A8482-70F1-339A-AC53-C667535C12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3857292" y="1513239"/>
                  <a:ext cx="232164" cy="278597"/>
                </a:xfrm>
                <a:prstGeom prst="rect">
                  <a:avLst/>
                </a:prstGeom>
              </p:spPr>
            </p:pic>
            <p:sp>
              <p:nvSpPr>
                <p:cNvPr id="39" name="Freeform 63">
                  <a:extLst>
                    <a:ext uri="{FF2B5EF4-FFF2-40B4-BE49-F238E27FC236}">
                      <a16:creationId xmlns:a16="http://schemas.microsoft.com/office/drawing/2014/main" id="{D9DDB164-9657-9F05-6C3E-B60C0754A970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3855456" y="1468796"/>
                  <a:ext cx="134470" cy="191308"/>
                </a:xfrm>
                <a:custGeom>
                  <a:avLst/>
                  <a:gdLst>
                    <a:gd name="T0" fmla="*/ 1248 w 2814"/>
                    <a:gd name="T1" fmla="*/ 4035 h 4238"/>
                    <a:gd name="T2" fmla="*/ 404 w 2814"/>
                    <a:gd name="T3" fmla="*/ 2714 h 4238"/>
                    <a:gd name="T4" fmla="*/ 23 w 2814"/>
                    <a:gd name="T5" fmla="*/ 1731 h 4238"/>
                    <a:gd name="T6" fmla="*/ 22 w 2814"/>
                    <a:gd name="T7" fmla="*/ 1251 h 4238"/>
                    <a:gd name="T8" fmla="*/ 1155 w 2814"/>
                    <a:gd name="T9" fmla="*/ 104 h 4238"/>
                    <a:gd name="T10" fmla="*/ 2531 w 2814"/>
                    <a:gd name="T11" fmla="*/ 642 h 4238"/>
                    <a:gd name="T12" fmla="*/ 2814 w 2814"/>
                    <a:gd name="T13" fmla="*/ 1485 h 4238"/>
                    <a:gd name="T14" fmla="*/ 2728 w 2814"/>
                    <a:gd name="T15" fmla="*/ 1990 h 4238"/>
                    <a:gd name="T16" fmla="*/ 1546 w 2814"/>
                    <a:gd name="T17" fmla="*/ 4068 h 4238"/>
                    <a:gd name="T18" fmla="*/ 1410 w 2814"/>
                    <a:gd name="T19" fmla="*/ 4238 h 4238"/>
                    <a:gd name="T20" fmla="*/ 1248 w 2814"/>
                    <a:gd name="T21" fmla="*/ 4035 h 4238"/>
                    <a:gd name="T22" fmla="*/ 1569 w 2814"/>
                    <a:gd name="T23" fmla="*/ 2164 h 4238"/>
                    <a:gd name="T24" fmla="*/ 2091 w 2814"/>
                    <a:gd name="T25" fmla="*/ 1388 h 4238"/>
                    <a:gd name="T26" fmla="*/ 1512 w 2814"/>
                    <a:gd name="T27" fmla="*/ 809 h 4238"/>
                    <a:gd name="T28" fmla="*/ 728 w 2814"/>
                    <a:gd name="T29" fmla="*/ 1595 h 4238"/>
                    <a:gd name="T30" fmla="*/ 1569 w 2814"/>
                    <a:gd name="T31" fmla="*/ 2164 h 4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14" h="4238">
                      <a:moveTo>
                        <a:pt x="1248" y="4035"/>
                      </a:moveTo>
                      <a:cubicBezTo>
                        <a:pt x="949" y="3632"/>
                        <a:pt x="604" y="3093"/>
                        <a:pt x="404" y="2714"/>
                      </a:cubicBezTo>
                      <a:cubicBezTo>
                        <a:pt x="225" y="2375"/>
                        <a:pt x="61" y="1953"/>
                        <a:pt x="23" y="1731"/>
                      </a:cubicBezTo>
                      <a:cubicBezTo>
                        <a:pt x="1" y="1607"/>
                        <a:pt x="0" y="1366"/>
                        <a:pt x="22" y="1251"/>
                      </a:cubicBezTo>
                      <a:cubicBezTo>
                        <a:pt x="131" y="664"/>
                        <a:pt x="564" y="225"/>
                        <a:pt x="1155" y="104"/>
                      </a:cubicBezTo>
                      <a:cubicBezTo>
                        <a:pt x="1659" y="0"/>
                        <a:pt x="2210" y="215"/>
                        <a:pt x="2531" y="642"/>
                      </a:cubicBezTo>
                      <a:cubicBezTo>
                        <a:pt x="2719" y="891"/>
                        <a:pt x="2813" y="1173"/>
                        <a:pt x="2814" y="1485"/>
                      </a:cubicBezTo>
                      <a:cubicBezTo>
                        <a:pt x="2814" y="1668"/>
                        <a:pt x="2794" y="1786"/>
                        <a:pt x="2728" y="1990"/>
                      </a:cubicBezTo>
                      <a:cubicBezTo>
                        <a:pt x="2541" y="2562"/>
                        <a:pt x="2154" y="3243"/>
                        <a:pt x="1546" y="4068"/>
                      </a:cubicBezTo>
                      <a:cubicBezTo>
                        <a:pt x="1477" y="4162"/>
                        <a:pt x="1416" y="4238"/>
                        <a:pt x="1410" y="4238"/>
                      </a:cubicBezTo>
                      <a:cubicBezTo>
                        <a:pt x="1404" y="4238"/>
                        <a:pt x="1331" y="4147"/>
                        <a:pt x="1248" y="4035"/>
                      </a:cubicBezTo>
                      <a:close/>
                      <a:moveTo>
                        <a:pt x="1569" y="2164"/>
                      </a:moveTo>
                      <a:cubicBezTo>
                        <a:pt x="1914" y="2083"/>
                        <a:pt x="2149" y="1734"/>
                        <a:pt x="2091" y="1388"/>
                      </a:cubicBezTo>
                      <a:cubicBezTo>
                        <a:pt x="2042" y="1086"/>
                        <a:pt x="1811" y="856"/>
                        <a:pt x="1512" y="809"/>
                      </a:cubicBezTo>
                      <a:cubicBezTo>
                        <a:pt x="1058" y="739"/>
                        <a:pt x="654" y="1144"/>
                        <a:pt x="728" y="1595"/>
                      </a:cubicBezTo>
                      <a:cubicBezTo>
                        <a:pt x="795" y="1997"/>
                        <a:pt x="1177" y="2257"/>
                        <a:pt x="1569" y="2164"/>
                      </a:cubicBezTo>
                      <a:close/>
                    </a:path>
                  </a:pathLst>
                </a:custGeom>
                <a:solidFill>
                  <a:srgbClr val="165DE6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7889" tIns="33947" rIns="67889" bIns="3394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678755">
                    <a:buClr>
                      <a:srgbClr val="FFFFFF"/>
                    </a:buClr>
                    <a:defRPr/>
                  </a:pPr>
                  <a:endParaRPr lang="en-US" sz="1125" kern="0">
                    <a:solidFill>
                      <a:srgbClr val="FF6602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E959DB-CD8D-41C0-DC10-454FD4681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7491" y="15286819"/>
                <a:ext cx="3171764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63">
                <a:extLst>
                  <a:ext uri="{FF2B5EF4-FFF2-40B4-BE49-F238E27FC236}">
                    <a16:creationId xmlns:a16="http://schemas.microsoft.com/office/drawing/2014/main" id="{52D5A5D5-941D-9BA2-0F27-AB86B7C7E33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775976" y="1560698"/>
                <a:ext cx="134470" cy="191308"/>
              </a:xfrm>
              <a:custGeom>
                <a:avLst/>
                <a:gdLst>
                  <a:gd name="T0" fmla="*/ 1248 w 2814"/>
                  <a:gd name="T1" fmla="*/ 4035 h 4238"/>
                  <a:gd name="T2" fmla="*/ 404 w 2814"/>
                  <a:gd name="T3" fmla="*/ 2714 h 4238"/>
                  <a:gd name="T4" fmla="*/ 23 w 2814"/>
                  <a:gd name="T5" fmla="*/ 1731 h 4238"/>
                  <a:gd name="T6" fmla="*/ 22 w 2814"/>
                  <a:gd name="T7" fmla="*/ 1251 h 4238"/>
                  <a:gd name="T8" fmla="*/ 1155 w 2814"/>
                  <a:gd name="T9" fmla="*/ 104 h 4238"/>
                  <a:gd name="T10" fmla="*/ 2531 w 2814"/>
                  <a:gd name="T11" fmla="*/ 642 h 4238"/>
                  <a:gd name="T12" fmla="*/ 2814 w 2814"/>
                  <a:gd name="T13" fmla="*/ 1485 h 4238"/>
                  <a:gd name="T14" fmla="*/ 2728 w 2814"/>
                  <a:gd name="T15" fmla="*/ 1990 h 4238"/>
                  <a:gd name="T16" fmla="*/ 1546 w 2814"/>
                  <a:gd name="T17" fmla="*/ 4068 h 4238"/>
                  <a:gd name="T18" fmla="*/ 1410 w 2814"/>
                  <a:gd name="T19" fmla="*/ 4238 h 4238"/>
                  <a:gd name="T20" fmla="*/ 1248 w 2814"/>
                  <a:gd name="T21" fmla="*/ 4035 h 4238"/>
                  <a:gd name="T22" fmla="*/ 1569 w 2814"/>
                  <a:gd name="T23" fmla="*/ 2164 h 4238"/>
                  <a:gd name="T24" fmla="*/ 2091 w 2814"/>
                  <a:gd name="T25" fmla="*/ 1388 h 4238"/>
                  <a:gd name="T26" fmla="*/ 1512 w 2814"/>
                  <a:gd name="T27" fmla="*/ 809 h 4238"/>
                  <a:gd name="T28" fmla="*/ 728 w 2814"/>
                  <a:gd name="T29" fmla="*/ 1595 h 4238"/>
                  <a:gd name="T30" fmla="*/ 1569 w 2814"/>
                  <a:gd name="T31" fmla="*/ 2164 h 4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14" h="4238">
                    <a:moveTo>
                      <a:pt x="1248" y="4035"/>
                    </a:moveTo>
                    <a:cubicBezTo>
                      <a:pt x="949" y="3632"/>
                      <a:pt x="604" y="3093"/>
                      <a:pt x="404" y="2714"/>
                    </a:cubicBezTo>
                    <a:cubicBezTo>
                      <a:pt x="225" y="2375"/>
                      <a:pt x="61" y="1953"/>
                      <a:pt x="23" y="1731"/>
                    </a:cubicBezTo>
                    <a:cubicBezTo>
                      <a:pt x="1" y="1607"/>
                      <a:pt x="0" y="1366"/>
                      <a:pt x="22" y="1251"/>
                    </a:cubicBezTo>
                    <a:cubicBezTo>
                      <a:pt x="131" y="664"/>
                      <a:pt x="564" y="225"/>
                      <a:pt x="1155" y="104"/>
                    </a:cubicBezTo>
                    <a:cubicBezTo>
                      <a:pt x="1659" y="0"/>
                      <a:pt x="2210" y="215"/>
                      <a:pt x="2531" y="642"/>
                    </a:cubicBezTo>
                    <a:cubicBezTo>
                      <a:pt x="2719" y="891"/>
                      <a:pt x="2813" y="1173"/>
                      <a:pt x="2814" y="1485"/>
                    </a:cubicBezTo>
                    <a:cubicBezTo>
                      <a:pt x="2814" y="1668"/>
                      <a:pt x="2794" y="1786"/>
                      <a:pt x="2728" y="1990"/>
                    </a:cubicBezTo>
                    <a:cubicBezTo>
                      <a:pt x="2541" y="2562"/>
                      <a:pt x="2154" y="3243"/>
                      <a:pt x="1546" y="4068"/>
                    </a:cubicBezTo>
                    <a:cubicBezTo>
                      <a:pt x="1477" y="4162"/>
                      <a:pt x="1416" y="4238"/>
                      <a:pt x="1410" y="4238"/>
                    </a:cubicBezTo>
                    <a:cubicBezTo>
                      <a:pt x="1404" y="4238"/>
                      <a:pt x="1331" y="4147"/>
                      <a:pt x="1248" y="4035"/>
                    </a:cubicBezTo>
                    <a:close/>
                    <a:moveTo>
                      <a:pt x="1569" y="2164"/>
                    </a:moveTo>
                    <a:cubicBezTo>
                      <a:pt x="1914" y="2083"/>
                      <a:pt x="2149" y="1734"/>
                      <a:pt x="2091" y="1388"/>
                    </a:cubicBezTo>
                    <a:cubicBezTo>
                      <a:pt x="2042" y="1086"/>
                      <a:pt x="1811" y="856"/>
                      <a:pt x="1512" y="809"/>
                    </a:cubicBezTo>
                    <a:cubicBezTo>
                      <a:pt x="1058" y="739"/>
                      <a:pt x="654" y="1144"/>
                      <a:pt x="728" y="1595"/>
                    </a:cubicBezTo>
                    <a:cubicBezTo>
                      <a:pt x="795" y="1997"/>
                      <a:pt x="1177" y="2257"/>
                      <a:pt x="1569" y="2164"/>
                    </a:cubicBezTo>
                    <a:close/>
                  </a:path>
                </a:pathLst>
              </a:custGeom>
              <a:solidFill>
                <a:srgbClr val="165DE6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7889" tIns="33947" rIns="67889" bIns="3394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78755">
                  <a:buClr>
                    <a:srgbClr val="FFFFFF"/>
                  </a:buClr>
                  <a:defRPr/>
                </a:pPr>
                <a:endParaRPr lang="en-US" sz="1125" kern="0">
                  <a:solidFill>
                    <a:srgbClr val="FF6602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71" name="Immagine 6">
              <a:extLst>
                <a:ext uri="{FF2B5EF4-FFF2-40B4-BE49-F238E27FC236}">
                  <a16:creationId xmlns:a16="http://schemas.microsoft.com/office/drawing/2014/main" id="{8046B0A1-7BBD-770E-3AE6-E73AA74A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8405" y="452577"/>
              <a:ext cx="4253517" cy="802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905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35CA9-635C-49CC-B145-13647538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059634"/>
            <a:ext cx="3292524" cy="73258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1D018-A5B0-431C-8F88-9F2EA07D1A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8990"/>
            <a:ext cx="3857086" cy="2294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46461-9DAC-45EE-9A90-F18AF79B46FF}"/>
              </a:ext>
            </a:extLst>
          </p:cNvPr>
          <p:cNvSpPr txBox="1"/>
          <p:nvPr/>
        </p:nvSpPr>
        <p:spPr>
          <a:xfrm>
            <a:off x="8429625" y="6400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Porto Maria Elena – CTS Sud Italia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4546BB-0588-5F75-08BF-5BAD34FD5863}"/>
              </a:ext>
            </a:extLst>
          </p:cNvPr>
          <p:cNvCxnSpPr/>
          <p:nvPr/>
        </p:nvCxnSpPr>
        <p:spPr>
          <a:xfrm>
            <a:off x="5219700" y="1231900"/>
            <a:ext cx="0" cy="39116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474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CDA49-0012-F01A-784E-19A7243F0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D2E4-6A1D-A6C8-A9C2-969D8E1D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5BF239-FF73-E337-7024-40D193F23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AE15B8-6F90-3F04-19C2-FBEA0FD70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4" y="159968"/>
            <a:ext cx="1661602" cy="988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D9731-E026-B8BC-985F-89536E12C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1" y="2817628"/>
            <a:ext cx="2139060" cy="25092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366703-8308-3D94-3E6B-C4DF93EB478B}"/>
              </a:ext>
            </a:extLst>
          </p:cNvPr>
          <p:cNvSpPr/>
          <p:nvPr/>
        </p:nvSpPr>
        <p:spPr>
          <a:xfrm>
            <a:off x="1233316" y="1204716"/>
            <a:ext cx="115682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SULFOXAFLOR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(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Isoclast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 Active</a:t>
            </a:r>
            <a:r>
              <a:rPr lang="en-US" sz="2400" b="1" baseline="30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 TM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)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en-US" sz="32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endParaRPr lang="en-US" sz="3200" b="1" cap="none" spc="0" dirty="0">
              <a:ln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FF565-85F4-40BB-9403-E9FA22F9469F}"/>
              </a:ext>
            </a:extLst>
          </p:cNvPr>
          <p:cNvSpPr txBox="1"/>
          <p:nvPr/>
        </p:nvSpPr>
        <p:spPr>
          <a:xfrm>
            <a:off x="2768335" y="1785188"/>
            <a:ext cx="84981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Principio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attivo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2000" b="1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autorizzato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su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colture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in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ambiente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protetto</a:t>
            </a:r>
            <a:endParaRPr lang="en-US" sz="2000" cap="none" spc="0" dirty="0">
              <a:ln/>
              <a:solidFill>
                <a:schemeClr val="bg2">
                  <a:lumMod val="25000"/>
                </a:schemeClr>
              </a:solidFill>
              <a:latin typeface="Aptos Serif" panose="020B0502040204020203" pitchFamily="18" charset="0"/>
              <a:cs typeface="Aptos Serif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n/>
              <a:solidFill>
                <a:schemeClr val="bg2">
                  <a:lumMod val="25000"/>
                </a:schemeClr>
              </a:solidFill>
              <a:latin typeface="Aptos Serif" panose="020B0502040204020203" pitchFamily="18" charset="0"/>
              <a:cs typeface="Aptos Serif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Sospeso</a:t>
            </a:r>
            <a:r>
              <a:rPr lang="en-US" sz="2000" u="sng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, </a:t>
            </a:r>
            <a:r>
              <a:rPr lang="en-US" sz="2000" b="1" u="sng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non </a:t>
            </a:r>
            <a:r>
              <a:rPr lang="en-US" sz="2000" b="1" u="sng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revocato</a:t>
            </a:r>
            <a:r>
              <a:rPr lang="en-US" sz="2000" b="1" u="sng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,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per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l’impiego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in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pieno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campo,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perchè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in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fase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di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rinnovo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registrazione</a:t>
            </a:r>
            <a:endParaRPr lang="en-US" sz="2000" cap="none" spc="0" dirty="0">
              <a:ln/>
              <a:solidFill>
                <a:schemeClr val="bg2">
                  <a:lumMod val="25000"/>
                </a:schemeClr>
              </a:solidFill>
              <a:latin typeface="Aptos Serif" panose="020B0502040204020203" pitchFamily="18" charset="0"/>
              <a:cs typeface="Aptos Serif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n/>
              <a:solidFill>
                <a:schemeClr val="bg2">
                  <a:lumMod val="25000"/>
                </a:schemeClr>
              </a:solidFill>
              <a:latin typeface="Aptos Serif" panose="020B0502040204020203" pitchFamily="18" charset="0"/>
              <a:cs typeface="Aptos Serif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Decreto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Ministeriale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del 12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marzo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2026: </a:t>
            </a:r>
            <a:r>
              <a:rPr lang="en-US" sz="2000" b="1" u="sng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agrumi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,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cucurbitacee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,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drupacee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, melo, </a:t>
            </a:r>
            <a:r>
              <a:rPr lang="en-US" sz="20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vite</a:t>
            </a:r>
            <a:r>
              <a:rPr lang="en-US" sz="20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da vino e da tavola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n/>
              <a:solidFill>
                <a:schemeClr val="bg2">
                  <a:lumMod val="25000"/>
                </a:schemeClr>
              </a:solidFill>
              <a:latin typeface="Aptos Serif" panose="020B0502040204020203" pitchFamily="18" charset="0"/>
              <a:cs typeface="Aptos Serif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96BE6-F97B-4687-BD77-59A684157084}"/>
              </a:ext>
            </a:extLst>
          </p:cNvPr>
          <p:cNvSpPr txBox="1"/>
          <p:nvPr/>
        </p:nvSpPr>
        <p:spPr>
          <a:xfrm>
            <a:off x="4944023" y="4072269"/>
            <a:ext cx="4359464" cy="1910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lvl="0" indent="-342891">
              <a:lnSpc>
                <a:spcPct val="170000"/>
              </a:lnSpc>
              <a:buBlip>
                <a:blip r:embed="rId6"/>
              </a:buBlip>
              <a:defRPr/>
            </a:pPr>
            <a:r>
              <a:rPr lang="en-US" sz="18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Afidi</a:t>
            </a:r>
            <a:r>
              <a:rPr lang="en-US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 dal 12 </a:t>
            </a:r>
            <a:r>
              <a:rPr lang="en-US" sz="18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marzo</a:t>
            </a:r>
            <a:r>
              <a:rPr lang="en-US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2026</a:t>
            </a:r>
          </a:p>
          <a:p>
            <a:pPr marL="342891" lvl="0" indent="-342891">
              <a:lnSpc>
                <a:spcPct val="170000"/>
              </a:lnSpc>
              <a:buBlip>
                <a:blip r:embed="rId6"/>
              </a:buBlip>
              <a:defRPr/>
            </a:pPr>
            <a:r>
              <a:rPr lang="en-US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Mosche 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bianche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342891" lvl="0" indent="-342891">
              <a:lnSpc>
                <a:spcPct val="170000"/>
              </a:lnSpc>
              <a:buBlip>
                <a:blip r:embed="rId6"/>
              </a:buBlip>
              <a:defRPr/>
            </a:pPr>
            <a:r>
              <a:rPr lang="en-US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en-US" sz="18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Cocciniglie</a:t>
            </a:r>
            <a:r>
              <a:rPr lang="en-US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dal 1 Maggio 2026</a:t>
            </a:r>
          </a:p>
          <a:p>
            <a:pPr marL="342891" lvl="0" indent="-342891">
              <a:lnSpc>
                <a:spcPct val="170000"/>
              </a:lnSpc>
              <a:buBlip>
                <a:blip r:embed="rId6"/>
              </a:buBlip>
              <a:defRPr/>
            </a:pPr>
            <a:r>
              <a:rPr lang="en-US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Cicaline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1A066-9942-4C1F-676E-90938A1D1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06423-F187-B0B7-8F2D-DC7C4CA45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571693-2B3A-C533-C6FB-A3FDF0B9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2942D1-3D4D-6BA9-82AB-902F1DBDE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4" y="159968"/>
            <a:ext cx="1661602" cy="988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16835-E91D-0E6C-09C6-C6D87246F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13" r="18654" b="42691"/>
          <a:stretch>
            <a:fillRect/>
          </a:stretch>
        </p:blipFill>
        <p:spPr>
          <a:xfrm>
            <a:off x="488355" y="3035325"/>
            <a:ext cx="3072809" cy="1117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0A323-18BA-CCF1-3D47-848206DC56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2842" b="77026"/>
          <a:stretch>
            <a:fillRect/>
          </a:stretch>
        </p:blipFill>
        <p:spPr>
          <a:xfrm>
            <a:off x="4157018" y="4559554"/>
            <a:ext cx="3877964" cy="1011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2A43D1-7ED4-1FFB-63F3-7E4274C41A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435" r="41900" b="43881"/>
          <a:stretch>
            <a:fillRect/>
          </a:stretch>
        </p:blipFill>
        <p:spPr>
          <a:xfrm>
            <a:off x="0" y="4670151"/>
            <a:ext cx="3877963" cy="1011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F8D8C7-15EA-E528-26E0-A43C0162A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066" y="2446958"/>
            <a:ext cx="2327940" cy="814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EBB2B0-B9FF-A5AD-1310-0D0795DA0D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3369" b="68867"/>
          <a:stretch>
            <a:fillRect/>
          </a:stretch>
        </p:blipFill>
        <p:spPr>
          <a:xfrm>
            <a:off x="4260979" y="2207041"/>
            <a:ext cx="6953500" cy="16566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0A4EE-77DD-AAD7-9F18-61E2A2B52F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6890" r="2275" b="34036"/>
          <a:stretch>
            <a:fillRect/>
          </a:stretch>
        </p:blipFill>
        <p:spPr>
          <a:xfrm>
            <a:off x="10034902" y="4559554"/>
            <a:ext cx="1879730" cy="828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FAD9FE-112B-4354-9CF2-96783A8EE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73067"/>
          <a:stretch>
            <a:fillRect/>
          </a:stretch>
        </p:blipFill>
        <p:spPr>
          <a:xfrm>
            <a:off x="9130132" y="4650959"/>
            <a:ext cx="1083029" cy="828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8AA6D4-19DA-A74E-ED8A-9FE29EC7547F}"/>
              </a:ext>
            </a:extLst>
          </p:cNvPr>
          <p:cNvSpPr txBox="1"/>
          <p:nvPr/>
        </p:nvSpPr>
        <p:spPr>
          <a:xfrm>
            <a:off x="404038" y="1287042"/>
            <a:ext cx="1274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SULFOXAFLOR</a:t>
            </a:r>
            <a:r>
              <a:rPr lang="en-US" sz="36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(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Isoclast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 Active</a:t>
            </a:r>
            <a:r>
              <a:rPr lang="en-US" sz="2400" b="1" baseline="30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 TM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)</a:t>
            </a:r>
            <a:r>
              <a:rPr lang="en-US" sz="2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: </a:t>
            </a:r>
            <a:r>
              <a:rPr lang="en-US" sz="2400" b="1" dirty="0" err="1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d</a:t>
            </a:r>
            <a:r>
              <a:rPr lang="en-US" sz="2400" b="1" cap="none" spc="0" dirty="0" err="1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eroghe</a:t>
            </a:r>
            <a:r>
              <a:rPr lang="en-US" sz="2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 ai </a:t>
            </a:r>
            <a:r>
              <a:rPr lang="en-US" sz="2400" b="1" cap="none" spc="0" dirty="0" err="1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disciplinari</a:t>
            </a:r>
            <a:r>
              <a:rPr lang="en-US" sz="2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 di lotta </a:t>
            </a:r>
            <a:r>
              <a:rPr lang="en-US" sz="2400" b="1" cap="none" spc="0" dirty="0" err="1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integrata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DA3FC0-9D88-6103-3DE2-6BE4DFE81E8C}"/>
              </a:ext>
            </a:extLst>
          </p:cNvPr>
          <p:cNvSpPr/>
          <p:nvPr/>
        </p:nvSpPr>
        <p:spPr>
          <a:xfrm>
            <a:off x="1456661" y="1190243"/>
            <a:ext cx="1156822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endParaRPr lang="en-US" sz="4400" b="1" cap="none" spc="0" dirty="0">
              <a:ln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432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81C1E-3C21-1878-8970-79E0284E6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2BF5D-8E77-5087-FDF7-038A4B98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3AA0A6-C0E9-DCF9-0316-2FA8F6E2F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092243-DC3D-5EA3-5AB1-6A16055B9E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4" y="159968"/>
            <a:ext cx="1661602" cy="988412"/>
          </a:xfrm>
          <a:prstGeom prst="rect">
            <a:avLst/>
          </a:prstGeom>
        </p:spPr>
      </p:pic>
      <p:pic>
        <p:nvPicPr>
          <p:cNvPr id="3" name="WhatsApp Video 2026-04-27 at 11.31.23">
            <a:hlinkClick r:id="" action="ppaction://media"/>
            <a:extLst>
              <a:ext uri="{FF2B5EF4-FFF2-40B4-BE49-F238E27FC236}">
                <a16:creationId xmlns:a16="http://schemas.microsoft.com/office/drawing/2014/main" id="{C8DB2A7E-A587-9D0F-EF83-AD5B2F671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859" y="1190242"/>
            <a:ext cx="2652672" cy="46863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202D25-E90D-80D5-9FA2-AFB799C2F670}"/>
              </a:ext>
            </a:extLst>
          </p:cNvPr>
          <p:cNvSpPr/>
          <p:nvPr/>
        </p:nvSpPr>
        <p:spPr>
          <a:xfrm>
            <a:off x="3349845" y="1355514"/>
            <a:ext cx="115682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SULFOXAFLOR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(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Isoclast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 Active</a:t>
            </a:r>
            <a:r>
              <a:rPr lang="en-US" sz="2400" b="1" baseline="30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 TM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): MONITORAGGIO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en-US" sz="32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endParaRPr lang="en-US" sz="3200" b="1" cap="none" spc="0" dirty="0">
              <a:ln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E9EC1-512B-E0E6-4508-0DAEC8C28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2862" y="1923526"/>
            <a:ext cx="3106915" cy="38605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1B0BD-DE6D-9546-FB1D-C870E7918DE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7579" b="65582"/>
          <a:stretch>
            <a:fillRect/>
          </a:stretch>
        </p:blipFill>
        <p:spPr>
          <a:xfrm>
            <a:off x="6817336" y="2119792"/>
            <a:ext cx="5348906" cy="807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ABE06-6FE9-787E-8B08-6A49B8C24D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7336" y="2533951"/>
            <a:ext cx="4968755" cy="459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0FECD8-B7C0-6815-80FE-79C73CDC4C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4595" y="6178143"/>
            <a:ext cx="5183448" cy="3702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E0C924-D2C4-262A-6AA9-8737A525B69E}"/>
              </a:ext>
            </a:extLst>
          </p:cNvPr>
          <p:cNvSpPr txBox="1"/>
          <p:nvPr/>
        </p:nvSpPr>
        <p:spPr>
          <a:xfrm>
            <a:off x="7839132" y="3611783"/>
            <a:ext cx="746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Ricevere</a:t>
            </a:r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1800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informazioni</a:t>
            </a:r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via </a:t>
            </a:r>
            <a:r>
              <a:rPr lang="en-US" sz="1800" b="1" cap="none" spc="0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whatsapp</a:t>
            </a:r>
            <a:r>
              <a:rPr lang="en-US" sz="1800" cap="none" spc="0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</a:p>
          <a:p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richiedendo</a:t>
            </a:r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di </a:t>
            </a:r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essere</a:t>
            </a:r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inseriti</a:t>
            </a:r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nella</a:t>
            </a:r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dirty="0" err="1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lista</a:t>
            </a:r>
            <a:r>
              <a:rPr lang="en-US" dirty="0">
                <a:ln/>
                <a:solidFill>
                  <a:schemeClr val="bg2">
                    <a:lumMod val="25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018B7-6EB2-6419-922D-BF82A14807F1}"/>
              </a:ext>
            </a:extLst>
          </p:cNvPr>
          <p:cNvSpPr txBox="1"/>
          <p:nvPr/>
        </p:nvSpPr>
        <p:spPr>
          <a:xfrm>
            <a:off x="8055466" y="5133154"/>
            <a:ext cx="746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https://monitoraggi-corteva.com/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ACB97E-D630-32BC-3794-D2AE40E03A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5606" y="3503032"/>
            <a:ext cx="944081" cy="1038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2FA214-505A-490E-0DD7-33ACB77F8B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6950" y="4815490"/>
            <a:ext cx="1101392" cy="9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5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543EE-8D54-381D-F06A-91304ACB1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151C9-341F-363C-001A-00C600CB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472E01-9A1D-B44C-888D-16743F64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9968"/>
            <a:ext cx="8617458" cy="10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401DB0-6D31-B8D2-B9DD-920CE982B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4" y="159968"/>
            <a:ext cx="1661602" cy="9884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EEA2E1-D3E0-80AC-2A5A-4E6C77164E2B}"/>
              </a:ext>
            </a:extLst>
          </p:cNvPr>
          <p:cNvSpPr/>
          <p:nvPr/>
        </p:nvSpPr>
        <p:spPr>
          <a:xfrm>
            <a:off x="939800" y="1517078"/>
            <a:ext cx="11568223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SULFOXAFLOR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(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Isoclast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 Active</a:t>
            </a:r>
            <a:r>
              <a:rPr lang="en-US" sz="2400" b="1" baseline="30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 TM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)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en-US" sz="5400" b="1" cap="none" spc="0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endParaRPr lang="en-US" sz="5400" b="1" cap="none" spc="0" dirty="0">
              <a:ln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0ED3D-E31B-84CC-FD4C-9F12F8E17699}"/>
              </a:ext>
            </a:extLst>
          </p:cNvPr>
          <p:cNvSpPr txBox="1"/>
          <p:nvPr/>
        </p:nvSpPr>
        <p:spPr>
          <a:xfrm>
            <a:off x="329624" y="2389938"/>
            <a:ext cx="114368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Efficace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basse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dosi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Lunga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persistenza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di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efficacia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Eccellente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profilo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sia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residuale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sia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ambientale</a:t>
            </a:r>
            <a:r>
              <a:rPr lang="en-US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non è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acaro-stimolante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Rapidità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d’azione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lang="en-US" sz="2400" dirty="0">
              <a:solidFill>
                <a:srgbClr val="000000">
                  <a:lumMod val="65000"/>
                  <a:lumOff val="35000"/>
                </a:srgbClr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63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E5232-A965-4C2F-9BFD-B10B05070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BA66FC-BC18-5F01-D90D-FA4427A2434D}"/>
              </a:ext>
            </a:extLst>
          </p:cNvPr>
          <p:cNvSpPr txBox="1"/>
          <p:nvPr/>
        </p:nvSpPr>
        <p:spPr>
          <a:xfrm>
            <a:off x="8429625" y="6400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Porto Maria Elena – CTS Sud Italia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D0528F-0268-E0DF-A877-04D0FF015E20}"/>
              </a:ext>
            </a:extLst>
          </p:cNvPr>
          <p:cNvCxnSpPr/>
          <p:nvPr/>
        </p:nvCxnSpPr>
        <p:spPr>
          <a:xfrm>
            <a:off x="5219700" y="1231900"/>
            <a:ext cx="0" cy="39116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1D3C895-BFBF-DDFF-6A31-D372E546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712863"/>
            <a:ext cx="4244074" cy="10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5577A-8517-33AA-2547-CFDF572CE7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642" t="77336" r="1"/>
          <a:stretch>
            <a:fillRect/>
          </a:stretch>
        </p:blipFill>
        <p:spPr>
          <a:xfrm>
            <a:off x="310551" y="3020400"/>
            <a:ext cx="4511616" cy="90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8951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Colours">
  <a:themeElements>
    <a:clrScheme name="Corteva – Standard">
      <a:dk1>
        <a:srgbClr val="000000"/>
      </a:dk1>
      <a:lt1>
        <a:srgbClr val="FFFFFF"/>
      </a:lt1>
      <a:dk2>
        <a:srgbClr val="0F4C48"/>
      </a:dk2>
      <a:lt2>
        <a:srgbClr val="E7E6E6"/>
      </a:lt2>
      <a:accent1>
        <a:srgbClr val="0070CE"/>
      </a:accent1>
      <a:accent2>
        <a:srgbClr val="E6E5E5"/>
      </a:accent2>
      <a:accent3>
        <a:srgbClr val="0E4C48"/>
      </a:accent3>
      <a:accent4>
        <a:srgbClr val="00FB95"/>
      </a:accent4>
      <a:accent5>
        <a:srgbClr val="051847"/>
      </a:accent5>
      <a:accent6>
        <a:srgbClr val="4EF3FF"/>
      </a:accent6>
      <a:hlink>
        <a:srgbClr val="0072CE"/>
      </a:hlink>
      <a:folHlink>
        <a:srgbClr val="929292"/>
      </a:folHlink>
    </a:clrScheme>
    <a:fontScheme name="Cortev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7D316C93-AD4E-1940-80C2-F9FBD676A5E2}" vid="{E2BF4C8D-028D-4740-9BD9-8B8AB0DF2E99}"/>
    </a:ext>
  </a:extLst>
</a:theme>
</file>

<file path=ppt/theme/theme2.xml><?xml version="1.0" encoding="utf-8"?>
<a:theme xmlns:a="http://schemas.openxmlformats.org/drawingml/2006/main" name="Bright Colours for Charts">
  <a:themeElements>
    <a:clrScheme name="Corteva – Bright">
      <a:dk1>
        <a:sysClr val="windowText" lastClr="000000"/>
      </a:dk1>
      <a:lt1>
        <a:sysClr val="window" lastClr="FFFFFF"/>
      </a:lt1>
      <a:dk2>
        <a:srgbClr val="00DB78"/>
      </a:dk2>
      <a:lt2>
        <a:srgbClr val="E7E6E6"/>
      </a:lt2>
      <a:accent1>
        <a:srgbClr val="289FD3"/>
      </a:accent1>
      <a:accent2>
        <a:srgbClr val="00AA59"/>
      </a:accent2>
      <a:accent3>
        <a:srgbClr val="BC3DCA"/>
      </a:accent3>
      <a:accent4>
        <a:srgbClr val="F26D00"/>
      </a:accent4>
      <a:accent5>
        <a:srgbClr val="F42F48"/>
      </a:accent5>
      <a:accent6>
        <a:srgbClr val="E964B7"/>
      </a:accent6>
      <a:hlink>
        <a:srgbClr val="0072CE"/>
      </a:hlink>
      <a:folHlink>
        <a:srgbClr val="929292"/>
      </a:folHlink>
    </a:clrScheme>
    <a:fontScheme name="Cortev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7D316C93-AD4E-1940-80C2-F9FBD676A5E2}" vid="{2ECAA6CE-7903-354F-A12B-8ED584A2F341}"/>
    </a:ext>
  </a:extLst>
</a:theme>
</file>

<file path=ppt/theme/theme3.xml><?xml version="1.0" encoding="utf-8"?>
<a:theme xmlns:a="http://schemas.openxmlformats.org/drawingml/2006/main" name="1_Office Theme">
  <a:themeElements>
    <a:clrScheme name="Corteva_Color_Theme">
      <a:dk1>
        <a:sysClr val="windowText" lastClr="000000"/>
      </a:dk1>
      <a:lt1>
        <a:sysClr val="window" lastClr="FFFFFF"/>
      </a:lt1>
      <a:dk2>
        <a:srgbClr val="00DB78"/>
      </a:dk2>
      <a:lt2>
        <a:srgbClr val="E7E6E6"/>
      </a:lt2>
      <a:accent1>
        <a:srgbClr val="0072CE"/>
      </a:accent1>
      <a:accent2>
        <a:srgbClr val="FC4C02"/>
      </a:accent2>
      <a:accent3>
        <a:srgbClr val="7FA2E6"/>
      </a:accent3>
      <a:accent4>
        <a:srgbClr val="FBB694"/>
      </a:accent4>
      <a:accent5>
        <a:srgbClr val="7CDBB0"/>
      </a:accent5>
      <a:accent6>
        <a:srgbClr val="BAC9E6"/>
      </a:accent6>
      <a:hlink>
        <a:srgbClr val="0072CE"/>
      </a:hlink>
      <a:folHlink>
        <a:srgbClr val="929292"/>
      </a:folHlink>
    </a:clrScheme>
    <a:fontScheme name="Arial Heading/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teva_Agriscience_PowerPoint_Template_16-9  -  Read-Only" id="{E6CBCFF0-40D4-4356-8E79-60D4D1221F4D}" vid="{203F7F97-E879-43A5-9E2C-D0CFA6B5275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512</Words>
  <Application>Microsoft Office PowerPoint</Application>
  <PresentationFormat>Widescreen</PresentationFormat>
  <Paragraphs>127</Paragraphs>
  <Slides>23</Slides>
  <Notes>22</Notes>
  <HiddenSlides>0</HiddenSlides>
  <MMClips>1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23</vt:i4>
      </vt:variant>
    </vt:vector>
  </HeadingPairs>
  <TitlesOfParts>
    <vt:vector size="26" baseType="lpstr">
      <vt:lpstr>Standard Colours</vt:lpstr>
      <vt:lpstr>Bright Colours for Charts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Porto, Maria Elena</dc:creator>
  <cp:lastModifiedBy>Porto, Maria Elena</cp:lastModifiedBy>
  <cp:revision>7</cp:revision>
  <dcterms:created xsi:type="dcterms:W3CDTF">2026-04-23T16:35:27Z</dcterms:created>
  <dcterms:modified xsi:type="dcterms:W3CDTF">2026-05-05T12:56:27Z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28e344-bb15-459b-97fd-14fa06bc1052_Enabled">
    <vt:lpwstr>true</vt:lpwstr>
  </property>
  <property fmtid="{D5CDD505-2E9C-101B-9397-08002B2CF9AE}" pid="3" name="MSIP_Label_0d28e344-bb15-459b-97fd-14fa06bc1052_SetDate">
    <vt:lpwstr>2026-04-27T07:37:34Z</vt:lpwstr>
  </property>
  <property fmtid="{D5CDD505-2E9C-101B-9397-08002B2CF9AE}" pid="4" name="MSIP_Label_0d28e344-bb15-459b-97fd-14fa06bc1052_Method">
    <vt:lpwstr>Standard</vt:lpwstr>
  </property>
  <property fmtid="{D5CDD505-2E9C-101B-9397-08002B2CF9AE}" pid="5" name="MSIP_Label_0d28e344-bb15-459b-97fd-14fa06bc1052_Name">
    <vt:lpwstr>Not Protected (Internal Use)</vt:lpwstr>
  </property>
  <property fmtid="{D5CDD505-2E9C-101B-9397-08002B2CF9AE}" pid="6" name="MSIP_Label_0d28e344-bb15-459b-97fd-14fa06bc1052_SiteId">
    <vt:lpwstr>3e20ecb2-9cb0-4df1-ad7b-914e31dcdda4</vt:lpwstr>
  </property>
  <property fmtid="{D5CDD505-2E9C-101B-9397-08002B2CF9AE}" pid="7" name="MSIP_Label_0d28e344-bb15-459b-97fd-14fa06bc1052_ActionId">
    <vt:lpwstr>5e677271-b89a-4b40-b899-1511210cd071</vt:lpwstr>
  </property>
  <property fmtid="{D5CDD505-2E9C-101B-9397-08002B2CF9AE}" pid="8" name="MSIP_Label_0d28e344-bb15-459b-97fd-14fa06bc1052_ContentBits">
    <vt:lpwstr>2</vt:lpwstr>
  </property>
  <property fmtid="{D5CDD505-2E9C-101B-9397-08002B2CF9AE}" pid="9" name="MSIP_Label_0d28e344-bb15-459b-97fd-14fa06bc1052_Tag">
    <vt:lpwstr>10, 3, 0, 1</vt:lpwstr>
  </property>
  <property fmtid="{D5CDD505-2E9C-101B-9397-08002B2CF9AE}" pid="10" name="ClassificationContentMarkingFooterLocations">
    <vt:lpwstr>Standard Colours:7\Bright Colours for Charts:3</vt:lpwstr>
  </property>
  <property fmtid="{D5CDD505-2E9C-101B-9397-08002B2CF9AE}" pid="11" name="ClassificationContentMarkingFooterText">
    <vt:lpwstr>---Internal Use--- </vt:lpwstr>
  </property>
</Properties>
</file>