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4" r:id="rId5"/>
    <p:sldMasterId id="2147483744" r:id="rId6"/>
  </p:sldMasterIdLst>
  <p:notesMasterIdLst>
    <p:notesMasterId r:id="rId34"/>
  </p:notesMasterIdLst>
  <p:sldIdLst>
    <p:sldId id="6847" r:id="rId7"/>
    <p:sldId id="431" r:id="rId8"/>
    <p:sldId id="6443" r:id="rId9"/>
    <p:sldId id="6500" r:id="rId10"/>
    <p:sldId id="6440" r:id="rId11"/>
    <p:sldId id="6779" r:id="rId12"/>
    <p:sldId id="294" r:id="rId13"/>
    <p:sldId id="6468" r:id="rId14"/>
    <p:sldId id="6278" r:id="rId15"/>
    <p:sldId id="6854" r:id="rId16"/>
    <p:sldId id="6851" r:id="rId17"/>
    <p:sldId id="2427" r:id="rId18"/>
    <p:sldId id="2428" r:id="rId19"/>
    <p:sldId id="6336" r:id="rId20"/>
    <p:sldId id="6339" r:id="rId21"/>
    <p:sldId id="6362" r:id="rId22"/>
    <p:sldId id="6927" r:id="rId23"/>
    <p:sldId id="6928" r:id="rId24"/>
    <p:sldId id="259" r:id="rId25"/>
    <p:sldId id="6435" r:id="rId26"/>
    <p:sldId id="1403" r:id="rId27"/>
    <p:sldId id="6797" r:id="rId28"/>
    <p:sldId id="6249" r:id="rId29"/>
    <p:sldId id="6252" r:id="rId30"/>
    <p:sldId id="6267" r:id="rId31"/>
    <p:sldId id="6888" r:id="rId32"/>
    <p:sldId id="6882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OLT" id="{6A010529-E8C5-4302-8ADD-FE77A2CDAAE4}">
          <p14:sldIdLst>
            <p14:sldId id="6847"/>
          </p14:sldIdLst>
        </p14:section>
        <p14:section name="OLT" id="{B1455882-3797-49C6-857B-170046B73F6F}">
          <p14:sldIdLst>
            <p14:sldId id="431"/>
            <p14:sldId id="6443"/>
            <p14:sldId id="6500"/>
            <p14:sldId id="6440"/>
            <p14:sldId id="6779"/>
            <p14:sldId id="294"/>
            <p14:sldId id="6468"/>
          </p14:sldIdLst>
        </p14:section>
        <p14:section name="IRON 4" id="{00804C93-EE60-4D5B-9E9D-FBB5FAAF9FDD}">
          <p14:sldIdLst>
            <p14:sldId id="6278"/>
            <p14:sldId id="6854"/>
          </p14:sldIdLst>
        </p14:section>
        <p14:section name="Prove di efficacia" id="{D873609F-50B3-4CA3-ADEE-E1E08CED2BD9}">
          <p14:sldIdLst>
            <p14:sldId id="6851"/>
          </p14:sldIdLst>
        </p14:section>
        <p14:section name="Fogliare" id="{7116DB1C-C228-4CA0-A646-03793515C16F}">
          <p14:sldIdLst>
            <p14:sldId id="2427"/>
            <p14:sldId id="2428"/>
            <p14:sldId id="6336"/>
          </p14:sldIdLst>
        </p14:section>
        <p14:section name="Strategie" id="{426D7626-135A-404A-82F8-A7F8E8DDEDB3}">
          <p14:sldIdLst>
            <p14:sldId id="6339"/>
            <p14:sldId id="6362"/>
            <p14:sldId id="6927"/>
            <p14:sldId id="6928"/>
          </p14:sldIdLst>
        </p14:section>
        <p14:section name="Stimuter" id="{F79468C1-1D7D-4838-85BE-FB78D860AFE2}">
          <p14:sldIdLst>
            <p14:sldId id="259"/>
            <p14:sldId id="6435"/>
            <p14:sldId id="1403"/>
            <p14:sldId id="6797"/>
            <p14:sldId id="6249"/>
            <p14:sldId id="6252"/>
            <p14:sldId id="6267"/>
            <p14:sldId id="6888"/>
          </p14:sldIdLst>
        </p14:section>
        <p14:section name="Linea Agrumi" id="{CE43FA3D-5F2A-4FA0-B63B-2A82D56AFFF1}">
          <p14:sldIdLst/>
        </p14:section>
        <p14:section name="Conclusioni" id="{E0F97D0F-20E1-4650-B6E9-2C01D8FB47E2}">
          <p14:sldIdLst>
            <p14:sldId id="68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5EDFBC-0F7B-4B88-B55B-28A6E856D67B}" v="3" dt="2026-04-28T15:20:11.63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o Borgese" userId="f0202584-8b76-4401-be9b-366c9a927ec4" providerId="ADAL" clId="{8F441708-8BF4-41D6-B428-A5F18263BD68}"/>
    <pc:docChg chg="undo custSel addSld delSld modSld delMainMaster modMainMaster addSection delSection modSection">
      <pc:chgData name="Emilio Borgese" userId="f0202584-8b76-4401-be9b-366c9a927ec4" providerId="ADAL" clId="{8F441708-8BF4-41D6-B428-A5F18263BD68}" dt="2026-04-28T15:58:07.225" v="83" actId="47"/>
      <pc:docMkLst>
        <pc:docMk/>
      </pc:docMkLst>
      <pc:sldChg chg="modSp mod">
        <pc:chgData name="Emilio Borgese" userId="f0202584-8b76-4401-be9b-366c9a927ec4" providerId="ADAL" clId="{8F441708-8BF4-41D6-B428-A5F18263BD68}" dt="2026-04-27T20:23:30.097" v="47" actId="20577"/>
        <pc:sldMkLst>
          <pc:docMk/>
          <pc:sldMk cId="1363967328" sldId="259"/>
        </pc:sldMkLst>
        <pc:spChg chg="mod">
          <ac:chgData name="Emilio Borgese" userId="f0202584-8b76-4401-be9b-366c9a927ec4" providerId="ADAL" clId="{8F441708-8BF4-41D6-B428-A5F18263BD68}" dt="2026-04-27T20:23:30.097" v="47" actId="20577"/>
          <ac:spMkLst>
            <pc:docMk/>
            <pc:sldMk cId="1363967328" sldId="259"/>
            <ac:spMk id="3" creationId="{9A15BC24-6D2D-243B-6FAD-DFD98071C064}"/>
          </ac:spMkLst>
        </pc:spChg>
      </pc:sldChg>
      <pc:sldChg chg="del mod modShow">
        <pc:chgData name="Emilio Borgese" userId="f0202584-8b76-4401-be9b-366c9a927ec4" providerId="ADAL" clId="{8F441708-8BF4-41D6-B428-A5F18263BD68}" dt="2026-04-28T15:57:15.542" v="68" actId="47"/>
        <pc:sldMkLst>
          <pc:docMk/>
          <pc:sldMk cId="2894949362" sldId="1552"/>
        </pc:sldMkLst>
      </pc:sldChg>
      <pc:sldChg chg="del mod modShow">
        <pc:chgData name="Emilio Borgese" userId="f0202584-8b76-4401-be9b-366c9a927ec4" providerId="ADAL" clId="{8F441708-8BF4-41D6-B428-A5F18263BD68}" dt="2026-04-28T15:57:19.593" v="71" actId="47"/>
        <pc:sldMkLst>
          <pc:docMk/>
          <pc:sldMk cId="1536965503" sldId="2444"/>
        </pc:sldMkLst>
      </pc:sldChg>
      <pc:sldChg chg="del mod modShow">
        <pc:chgData name="Emilio Borgese" userId="f0202584-8b76-4401-be9b-366c9a927ec4" providerId="ADAL" clId="{8F441708-8BF4-41D6-B428-A5F18263BD68}" dt="2026-04-28T15:57:24.868" v="72" actId="47"/>
        <pc:sldMkLst>
          <pc:docMk/>
          <pc:sldMk cId="1541413836" sldId="6254"/>
        </pc:sldMkLst>
      </pc:sldChg>
      <pc:sldChg chg="add del">
        <pc:chgData name="Emilio Borgese" userId="f0202584-8b76-4401-be9b-366c9a927ec4" providerId="ADAL" clId="{8F441708-8BF4-41D6-B428-A5F18263BD68}" dt="2026-04-28T15:57:37.630" v="78" actId="47"/>
        <pc:sldMkLst>
          <pc:docMk/>
          <pc:sldMk cId="1872563222" sldId="6267"/>
        </pc:sldMkLst>
      </pc:sldChg>
      <pc:sldChg chg="del mod modShow">
        <pc:chgData name="Emilio Borgese" userId="f0202584-8b76-4401-be9b-366c9a927ec4" providerId="ADAL" clId="{8F441708-8BF4-41D6-B428-A5F18263BD68}" dt="2026-04-28T15:57:25.949" v="73" actId="47"/>
        <pc:sldMkLst>
          <pc:docMk/>
          <pc:sldMk cId="442936589" sldId="6272"/>
        </pc:sldMkLst>
      </pc:sldChg>
      <pc:sldChg chg="addSp delSp mod">
        <pc:chgData name="Emilio Borgese" userId="f0202584-8b76-4401-be9b-366c9a927ec4" providerId="ADAL" clId="{8F441708-8BF4-41D6-B428-A5F18263BD68}" dt="2026-04-27T20:25:27.602" v="49" actId="22"/>
        <pc:sldMkLst>
          <pc:docMk/>
          <pc:sldMk cId="483432627" sldId="6278"/>
        </pc:sldMkLst>
        <pc:picChg chg="add del">
          <ac:chgData name="Emilio Borgese" userId="f0202584-8b76-4401-be9b-366c9a927ec4" providerId="ADAL" clId="{8F441708-8BF4-41D6-B428-A5F18263BD68}" dt="2026-04-27T20:25:27.602" v="49" actId="22"/>
          <ac:picMkLst>
            <pc:docMk/>
            <pc:sldMk cId="483432627" sldId="6278"/>
            <ac:picMk id="4" creationId="{78CDF756-2049-4CC9-140B-549E93850E4B}"/>
          </ac:picMkLst>
        </pc:picChg>
      </pc:sldChg>
      <pc:sldChg chg="del mod modShow">
        <pc:chgData name="Emilio Borgese" userId="f0202584-8b76-4401-be9b-366c9a927ec4" providerId="ADAL" clId="{8F441708-8BF4-41D6-B428-A5F18263BD68}" dt="2026-04-28T15:57:12.731" v="66" actId="47"/>
        <pc:sldMkLst>
          <pc:docMk/>
          <pc:sldMk cId="2540787445" sldId="6279"/>
        </pc:sldMkLst>
      </pc:sldChg>
      <pc:sldChg chg="del mod modShow">
        <pc:chgData name="Emilio Borgese" userId="f0202584-8b76-4401-be9b-366c9a927ec4" providerId="ADAL" clId="{8F441708-8BF4-41D6-B428-A5F18263BD68}" dt="2026-04-28T15:57:13.329" v="67" actId="47"/>
        <pc:sldMkLst>
          <pc:docMk/>
          <pc:sldMk cId="2345519288" sldId="6291"/>
        </pc:sldMkLst>
      </pc:sldChg>
      <pc:sldChg chg="del mod modShow">
        <pc:chgData name="Emilio Borgese" userId="f0202584-8b76-4401-be9b-366c9a927ec4" providerId="ADAL" clId="{8F441708-8BF4-41D6-B428-A5F18263BD68}" dt="2026-04-28T15:58:07.225" v="83" actId="47"/>
        <pc:sldMkLst>
          <pc:docMk/>
          <pc:sldMk cId="4002507562" sldId="6798"/>
        </pc:sldMkLst>
      </pc:sldChg>
      <pc:sldChg chg="del mod modShow">
        <pc:chgData name="Emilio Borgese" userId="f0202584-8b76-4401-be9b-366c9a927ec4" providerId="ADAL" clId="{8F441708-8BF4-41D6-B428-A5F18263BD68}" dt="2026-04-28T15:57:28.750" v="75" actId="47"/>
        <pc:sldMkLst>
          <pc:docMk/>
          <pc:sldMk cId="974782060" sldId="6805"/>
        </pc:sldMkLst>
      </pc:sldChg>
      <pc:sldChg chg="del mod modShow">
        <pc:chgData name="Emilio Borgese" userId="f0202584-8b76-4401-be9b-366c9a927ec4" providerId="ADAL" clId="{8F441708-8BF4-41D6-B428-A5F18263BD68}" dt="2026-04-28T15:57:29.370" v="76" actId="47"/>
        <pc:sldMkLst>
          <pc:docMk/>
          <pc:sldMk cId="634002433" sldId="6806"/>
        </pc:sldMkLst>
      </pc:sldChg>
      <pc:sldChg chg="modSp mod">
        <pc:chgData name="Emilio Borgese" userId="f0202584-8b76-4401-be9b-366c9a927ec4" providerId="ADAL" clId="{8F441708-8BF4-41D6-B428-A5F18263BD68}" dt="2026-04-27T20:19:47.068" v="22" actId="732"/>
        <pc:sldMkLst>
          <pc:docMk/>
          <pc:sldMk cId="1797448831" sldId="6851"/>
        </pc:sldMkLst>
        <pc:picChg chg="mod modCrop">
          <ac:chgData name="Emilio Borgese" userId="f0202584-8b76-4401-be9b-366c9a927ec4" providerId="ADAL" clId="{8F441708-8BF4-41D6-B428-A5F18263BD68}" dt="2026-04-27T20:19:47.068" v="22" actId="732"/>
          <ac:picMkLst>
            <pc:docMk/>
            <pc:sldMk cId="1797448831" sldId="6851"/>
            <ac:picMk id="4" creationId="{900DFA42-E04C-D069-65BC-62C6CE65322C}"/>
          </ac:picMkLst>
        </pc:picChg>
      </pc:sldChg>
      <pc:sldChg chg="modSp del mod modShow">
        <pc:chgData name="Emilio Borgese" userId="f0202584-8b76-4401-be9b-366c9a927ec4" providerId="ADAL" clId="{8F441708-8BF4-41D6-B428-A5F18263BD68}" dt="2026-04-28T15:57:16.305" v="69" actId="47"/>
        <pc:sldMkLst>
          <pc:docMk/>
          <pc:sldMk cId="3353606858" sldId="6852"/>
        </pc:sldMkLst>
        <pc:spChg chg="mod">
          <ac:chgData name="Emilio Borgese" userId="f0202584-8b76-4401-be9b-366c9a927ec4" providerId="ADAL" clId="{8F441708-8BF4-41D6-B428-A5F18263BD68}" dt="2026-04-27T20:10:50.265" v="0" actId="1076"/>
          <ac:spMkLst>
            <pc:docMk/>
            <pc:sldMk cId="3353606858" sldId="6852"/>
            <ac:spMk id="17" creationId="{09341162-04A2-5DBF-CB13-D72FAD339753}"/>
          </ac:spMkLst>
        </pc:spChg>
      </pc:sldChg>
      <pc:sldChg chg="del">
        <pc:chgData name="Emilio Borgese" userId="f0202584-8b76-4401-be9b-366c9a927ec4" providerId="ADAL" clId="{8F441708-8BF4-41D6-B428-A5F18263BD68}" dt="2026-04-28T15:57:17.696" v="70" actId="47"/>
        <pc:sldMkLst>
          <pc:docMk/>
          <pc:sldMk cId="3748614741" sldId="6884"/>
        </pc:sldMkLst>
      </pc:sldChg>
      <pc:sldChg chg="del mod modShow">
        <pc:chgData name="Emilio Borgese" userId="f0202584-8b76-4401-be9b-366c9a927ec4" providerId="ADAL" clId="{8F441708-8BF4-41D6-B428-A5F18263BD68}" dt="2026-04-28T15:57:28.153" v="74" actId="47"/>
        <pc:sldMkLst>
          <pc:docMk/>
          <pc:sldMk cId="1309796977" sldId="6885"/>
        </pc:sldMkLst>
      </pc:sldChg>
      <pc:sldChg chg="add del mod modShow">
        <pc:chgData name="Emilio Borgese" userId="f0202584-8b76-4401-be9b-366c9a927ec4" providerId="ADAL" clId="{8F441708-8BF4-41D6-B428-A5F18263BD68}" dt="2026-04-28T15:57:48.253" v="81" actId="47"/>
        <pc:sldMkLst>
          <pc:docMk/>
          <pc:sldMk cId="1103368903" sldId="6886"/>
        </pc:sldMkLst>
      </pc:sldChg>
      <pc:sldChg chg="add del mod modShow">
        <pc:chgData name="Emilio Borgese" userId="f0202584-8b76-4401-be9b-366c9a927ec4" providerId="ADAL" clId="{8F441708-8BF4-41D6-B428-A5F18263BD68}" dt="2026-04-28T15:58:00.963" v="82" actId="47"/>
        <pc:sldMkLst>
          <pc:docMk/>
          <pc:sldMk cId="428734158" sldId="6887"/>
        </pc:sldMkLst>
      </pc:sldChg>
      <pc:sldChg chg="addSp modSp new mod">
        <pc:chgData name="Emilio Borgese" userId="f0202584-8b76-4401-be9b-366c9a927ec4" providerId="ADAL" clId="{8F441708-8BF4-41D6-B428-A5F18263BD68}" dt="2026-04-27T20:17:44.146" v="6" actId="1076"/>
        <pc:sldMkLst>
          <pc:docMk/>
          <pc:sldMk cId="1549278757" sldId="6888"/>
        </pc:sldMkLst>
        <pc:picChg chg="add mod">
          <ac:chgData name="Emilio Borgese" userId="f0202584-8b76-4401-be9b-366c9a927ec4" providerId="ADAL" clId="{8F441708-8BF4-41D6-B428-A5F18263BD68}" dt="2026-04-27T20:17:44.146" v="6" actId="1076"/>
          <ac:picMkLst>
            <pc:docMk/>
            <pc:sldMk cId="1549278757" sldId="6888"/>
            <ac:picMk id="5" creationId="{B0B02A3F-A64A-A031-43C0-AB3BC7CDE0C8}"/>
          </ac:picMkLst>
        </pc:picChg>
      </pc:sldChg>
      <pc:sldChg chg="addSp delSp modSp add mod">
        <pc:chgData name="Emilio Borgese" userId="f0202584-8b76-4401-be9b-366c9a927ec4" providerId="ADAL" clId="{8F441708-8BF4-41D6-B428-A5F18263BD68}" dt="2026-04-27T20:23:23.724" v="45" actId="20577"/>
        <pc:sldMkLst>
          <pc:docMk/>
          <pc:sldMk cId="811476136" sldId="6927"/>
        </pc:sldMkLst>
        <pc:spChg chg="mod">
          <ac:chgData name="Emilio Borgese" userId="f0202584-8b76-4401-be9b-366c9a927ec4" providerId="ADAL" clId="{8F441708-8BF4-41D6-B428-A5F18263BD68}" dt="2026-04-27T20:23:23.724" v="45" actId="20577"/>
          <ac:spMkLst>
            <pc:docMk/>
            <pc:sldMk cId="811476136" sldId="6927"/>
            <ac:spMk id="4" creationId="{84010070-3039-EE36-D5C8-A9C480F70B29}"/>
          </ac:spMkLst>
        </pc:spChg>
        <pc:picChg chg="mod">
          <ac:chgData name="Emilio Borgese" userId="f0202584-8b76-4401-be9b-366c9a927ec4" providerId="ADAL" clId="{8F441708-8BF4-41D6-B428-A5F18263BD68}" dt="2026-04-27T20:22:50.327" v="43" actId="1076"/>
          <ac:picMkLst>
            <pc:docMk/>
            <pc:sldMk cId="811476136" sldId="6927"/>
            <ac:picMk id="7" creationId="{A116817F-4EA7-D308-49BA-9A6CD8172D60}"/>
          </ac:picMkLst>
        </pc:picChg>
        <pc:picChg chg="add del mod ord">
          <ac:chgData name="Emilio Borgese" userId="f0202584-8b76-4401-be9b-366c9a927ec4" providerId="ADAL" clId="{8F441708-8BF4-41D6-B428-A5F18263BD68}" dt="2026-04-27T20:21:41.838" v="28" actId="478"/>
          <ac:picMkLst>
            <pc:docMk/>
            <pc:sldMk cId="811476136" sldId="6927"/>
            <ac:picMk id="8" creationId="{2BE99DCF-4FAC-6A6D-A2E1-A78F290B19D8}"/>
          </ac:picMkLst>
        </pc:picChg>
        <pc:picChg chg="del">
          <ac:chgData name="Emilio Borgese" userId="f0202584-8b76-4401-be9b-366c9a927ec4" providerId="ADAL" clId="{8F441708-8BF4-41D6-B428-A5F18263BD68}" dt="2026-04-27T20:20:26.561" v="23" actId="478"/>
          <ac:picMkLst>
            <pc:docMk/>
            <pc:sldMk cId="811476136" sldId="6927"/>
            <ac:picMk id="9" creationId="{DD98B49F-2903-04DE-0B6D-C105639AE76F}"/>
          </ac:picMkLst>
        </pc:picChg>
        <pc:picChg chg="add mod ord modCrop">
          <ac:chgData name="Emilio Borgese" userId="f0202584-8b76-4401-be9b-366c9a927ec4" providerId="ADAL" clId="{8F441708-8BF4-41D6-B428-A5F18263BD68}" dt="2026-04-27T20:22:39.639" v="42" actId="167"/>
          <ac:picMkLst>
            <pc:docMk/>
            <pc:sldMk cId="811476136" sldId="6927"/>
            <ac:picMk id="11" creationId="{0B2C5F3A-9E17-56E0-CF0F-1AF04949DD1F}"/>
          </ac:picMkLst>
        </pc:picChg>
      </pc:sldChg>
      <pc:sldChg chg="add">
        <pc:chgData name="Emilio Borgese" userId="f0202584-8b76-4401-be9b-366c9a927ec4" providerId="ADAL" clId="{8F441708-8BF4-41D6-B428-A5F18263BD68}" dt="2026-04-27T20:18:54.041" v="7"/>
        <pc:sldMkLst>
          <pc:docMk/>
          <pc:sldMk cId="142290053" sldId="6928"/>
        </pc:sldMkLst>
      </pc:sldChg>
      <pc:sldChg chg="add del mod modShow">
        <pc:chgData name="Emilio Borgese" userId="f0202584-8b76-4401-be9b-366c9a927ec4" providerId="ADAL" clId="{8F441708-8BF4-41D6-B428-A5F18263BD68}" dt="2026-04-28T15:57:11.272" v="65" actId="47"/>
        <pc:sldMkLst>
          <pc:docMk/>
          <pc:sldMk cId="1960458633" sldId="6929"/>
        </pc:sldMkLst>
      </pc:sldChg>
      <pc:sldMasterChg chg="modSldLayout">
        <pc:chgData name="Emilio Borgese" userId="f0202584-8b76-4401-be9b-366c9a927ec4" providerId="ADAL" clId="{8F441708-8BF4-41D6-B428-A5F18263BD68}" dt="2026-04-27T20:18:54.155" v="10" actId="27636"/>
        <pc:sldMasterMkLst>
          <pc:docMk/>
          <pc:sldMasterMk cId="504396510" sldId="2147483661"/>
        </pc:sldMasterMkLst>
        <pc:sldLayoutChg chg="modSp mod">
          <pc:chgData name="Emilio Borgese" userId="f0202584-8b76-4401-be9b-366c9a927ec4" providerId="ADAL" clId="{8F441708-8BF4-41D6-B428-A5F18263BD68}" dt="2026-04-27T20:18:54.146" v="9" actId="27636"/>
          <pc:sldLayoutMkLst>
            <pc:docMk/>
            <pc:sldMasterMk cId="504396510" sldId="2147483661"/>
            <pc:sldLayoutMk cId="3467480295" sldId="2147483662"/>
          </pc:sldLayoutMkLst>
          <pc:spChg chg="mod">
            <ac:chgData name="Emilio Borgese" userId="f0202584-8b76-4401-be9b-366c9a927ec4" providerId="ADAL" clId="{8F441708-8BF4-41D6-B428-A5F18263BD68}" dt="2026-04-27T20:18:54.146" v="9" actId="27636"/>
            <ac:spMkLst>
              <pc:docMk/>
              <pc:sldMasterMk cId="504396510" sldId="2147483661"/>
              <pc:sldLayoutMk cId="3467480295" sldId="2147483662"/>
              <ac:spMk id="9" creationId="{21DDB7CC-A2FA-DC47-EEDC-0A29182397B0}"/>
            </ac:spMkLst>
          </pc:spChg>
          <pc:spChg chg="mod">
            <ac:chgData name="Emilio Borgese" userId="f0202584-8b76-4401-be9b-366c9a927ec4" providerId="ADAL" clId="{8F441708-8BF4-41D6-B428-A5F18263BD68}" dt="2026-04-27T20:18:54.140" v="8" actId="27636"/>
            <ac:spMkLst>
              <pc:docMk/>
              <pc:sldMasterMk cId="504396510" sldId="2147483661"/>
              <pc:sldLayoutMk cId="3467480295" sldId="2147483662"/>
              <ac:spMk id="18" creationId="{4F4B3B78-108B-014C-C81D-D03F79A289D4}"/>
            </ac:spMkLst>
          </pc:spChg>
        </pc:sldLayoutChg>
        <pc:sldLayoutChg chg="modSp mod">
          <pc:chgData name="Emilio Borgese" userId="f0202584-8b76-4401-be9b-366c9a927ec4" providerId="ADAL" clId="{8F441708-8BF4-41D6-B428-A5F18263BD68}" dt="2026-04-27T20:18:54.155" v="10" actId="27636"/>
          <pc:sldLayoutMkLst>
            <pc:docMk/>
            <pc:sldMasterMk cId="504396510" sldId="2147483661"/>
            <pc:sldLayoutMk cId="3579681064" sldId="2147483676"/>
          </pc:sldLayoutMkLst>
          <pc:spChg chg="mod">
            <ac:chgData name="Emilio Borgese" userId="f0202584-8b76-4401-be9b-366c9a927ec4" providerId="ADAL" clId="{8F441708-8BF4-41D6-B428-A5F18263BD68}" dt="2026-04-27T20:18:54.155" v="10" actId="27636"/>
            <ac:spMkLst>
              <pc:docMk/>
              <pc:sldMasterMk cId="504396510" sldId="2147483661"/>
              <pc:sldLayoutMk cId="3579681064" sldId="2147483676"/>
              <ac:spMk id="18" creationId="{4F4B3B78-108B-014C-C81D-D03F79A289D4}"/>
            </ac:spMkLst>
          </pc:spChg>
        </pc:sldLayoutChg>
      </pc:sldMasterChg>
      <pc:sldMasterChg chg="del delSldLayout">
        <pc:chgData name="Emilio Borgese" userId="f0202584-8b76-4401-be9b-366c9a927ec4" providerId="ADAL" clId="{8F441708-8BF4-41D6-B428-A5F18263BD68}" dt="2026-04-28T15:57:17.696" v="70" actId="47"/>
        <pc:sldMasterMkLst>
          <pc:docMk/>
          <pc:sldMasterMk cId="2460651169" sldId="2147483764"/>
        </pc:sldMasterMkLst>
        <pc:sldLayoutChg chg="del">
          <pc:chgData name="Emilio Borgese" userId="f0202584-8b76-4401-be9b-366c9a927ec4" providerId="ADAL" clId="{8F441708-8BF4-41D6-B428-A5F18263BD68}" dt="2026-04-28T15:57:17.696" v="70" actId="47"/>
          <pc:sldLayoutMkLst>
            <pc:docMk/>
            <pc:sldMasterMk cId="2460651169" sldId="2147483764"/>
            <pc:sldLayoutMk cId="2325325059" sldId="2147483765"/>
          </pc:sldLayoutMkLst>
        </pc:sldLayoutChg>
        <pc:sldLayoutChg chg="del">
          <pc:chgData name="Emilio Borgese" userId="f0202584-8b76-4401-be9b-366c9a927ec4" providerId="ADAL" clId="{8F441708-8BF4-41D6-B428-A5F18263BD68}" dt="2026-04-28T15:57:17.696" v="70" actId="47"/>
          <pc:sldLayoutMkLst>
            <pc:docMk/>
            <pc:sldMasterMk cId="2460651169" sldId="2147483764"/>
            <pc:sldLayoutMk cId="2620333170" sldId="2147483766"/>
          </pc:sldLayoutMkLst>
        </pc:sldLayoutChg>
        <pc:sldLayoutChg chg="del">
          <pc:chgData name="Emilio Borgese" userId="f0202584-8b76-4401-be9b-366c9a927ec4" providerId="ADAL" clId="{8F441708-8BF4-41D6-B428-A5F18263BD68}" dt="2026-04-28T15:57:17.696" v="70" actId="47"/>
          <pc:sldLayoutMkLst>
            <pc:docMk/>
            <pc:sldMasterMk cId="2460651169" sldId="2147483764"/>
            <pc:sldLayoutMk cId="196759728" sldId="214748376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Diachem Type Headline" panose="02010003030000000000" pitchFamily="50" charset="0"/>
                <a:ea typeface="+mn-ea"/>
                <a:cs typeface="+mn-cs"/>
              </a:defRPr>
            </a:pPr>
            <a:r>
              <a:rPr lang="en-US" sz="2400" b="0" i="0" err="1">
                <a:solidFill>
                  <a:schemeClr val="accent1"/>
                </a:solidFill>
                <a:latin typeface="Diachem Type Headline" panose="02010003030000000000" pitchFamily="50" charset="0"/>
              </a:rPr>
              <a:t>Stimuter</a:t>
            </a:r>
            <a:r>
              <a:rPr lang="en-US" sz="2400" b="0" i="0" baseline="30000">
                <a:solidFill>
                  <a:schemeClr val="accent1"/>
                </a:solidFill>
                <a:latin typeface="Diachem Type Headline" panose="02010003030000000000" pitchFamily="50" charset="0"/>
              </a:rPr>
              <a:t>®</a:t>
            </a:r>
          </a:p>
        </c:rich>
      </c:tx>
      <c:layout>
        <c:manualLayout>
          <c:xMode val="edge"/>
          <c:yMode val="edge"/>
          <c:x val="0.35063157300758252"/>
          <c:y val="0.4048114583789962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Diachem Type Headline" panose="02010003030000000000" pitchFamily="50" charset="0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12E-4F10-80E5-CAEB9C98E17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12E-4F10-80E5-CAEB9C98E17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12E-4F10-80E5-CAEB9C98E17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Novera Classic" panose="02010003030000000000" pitchFamily="2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12E-4F10-80E5-CAEB9C98E1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Novera Classic" panose="0201000303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Microalghe</c:v>
                </c:pt>
                <c:pt idx="1">
                  <c:v>Alghe brune</c:v>
                </c:pt>
                <c:pt idx="2">
                  <c:v>Estratti vegetali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12E-4F10-80E5-CAEB9C98E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Novera Classic" panose="0201000303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60AAF-7D2C-43C1-BF34-07AF2DCFEAF2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37B33E9-0F77-4EB1-8252-BB21E05682F6}">
      <dgm:prSet phldrT="[Tekst]" custT="1"/>
      <dgm:spPr/>
      <dgm:t>
        <a:bodyPr/>
        <a:lstStyle/>
        <a:p>
          <a:endParaRPr lang="nl-NL" sz="1700" b="1"/>
        </a:p>
        <a:p>
          <a:r>
            <a:rPr lang="it" sz="2000" b="1"/>
            <a:t>Glutammina </a:t>
          </a:r>
        </a:p>
      </dgm:t>
    </dgm:pt>
    <dgm:pt modelId="{7380E939-6E5B-44CC-A5DF-9962D962B9D1}" type="parTrans" cxnId="{2A7D2345-639C-411B-810E-5DE628547A9B}">
      <dgm:prSet/>
      <dgm:spPr/>
      <dgm:t>
        <a:bodyPr/>
        <a:lstStyle/>
        <a:p>
          <a:endParaRPr lang="nl-NL"/>
        </a:p>
      </dgm:t>
    </dgm:pt>
    <dgm:pt modelId="{C89F5F30-B307-4095-8836-CABAF41D5C02}" type="sibTrans" cxnId="{2A7D2345-639C-411B-810E-5DE628547A9B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1347DD96-0949-4FD2-AF1D-A6248F49A98D}">
      <dgm:prSet phldrT="[Tekst]" custT="1"/>
      <dgm:spPr/>
      <dgm:t>
        <a:bodyPr/>
        <a:lstStyle/>
        <a:p>
          <a:endParaRPr lang="nl-NL" sz="1700" b="1"/>
        </a:p>
        <a:p>
          <a:r>
            <a:rPr lang="it" sz="2000" b="1"/>
            <a:t>Arginina</a:t>
          </a:r>
          <a:endParaRPr lang="nl-NL" sz="1700" b="1"/>
        </a:p>
      </dgm:t>
    </dgm:pt>
    <dgm:pt modelId="{4A6A69C9-992B-439A-890B-5A89F28AAB89}" type="parTrans" cxnId="{678BEEDB-0C59-4A49-A186-50F9766CE408}">
      <dgm:prSet/>
      <dgm:spPr/>
      <dgm:t>
        <a:bodyPr/>
        <a:lstStyle/>
        <a:p>
          <a:endParaRPr lang="nl-NL"/>
        </a:p>
      </dgm:t>
    </dgm:pt>
    <dgm:pt modelId="{FB78E08E-2770-44CE-9D57-E63A63318205}" type="sibTrans" cxnId="{678BEEDB-0C59-4A49-A186-50F9766CE408}">
      <dgm:prSet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B789DA0F-FD77-4C1F-842A-18D3B66A4D41}">
      <dgm:prSet phldrT="[Tekst]" custT="1"/>
      <dgm:spPr/>
      <dgm:t>
        <a:bodyPr/>
        <a:lstStyle/>
        <a:p>
          <a:endParaRPr lang="nl-NL" sz="1700" b="1"/>
        </a:p>
        <a:p>
          <a:r>
            <a:rPr lang="it" sz="2200" b="1"/>
            <a:t>Triptofano</a:t>
          </a:r>
          <a:endParaRPr lang="nl-NL" sz="2200"/>
        </a:p>
      </dgm:t>
    </dgm:pt>
    <dgm:pt modelId="{941D8C44-CA53-4849-B1B4-D096B606956B}" type="parTrans" cxnId="{5BC45355-4F91-4DF0-87E1-DF390726CA1F}">
      <dgm:prSet/>
      <dgm:spPr/>
      <dgm:t>
        <a:bodyPr/>
        <a:lstStyle/>
        <a:p>
          <a:endParaRPr lang="nl-NL"/>
        </a:p>
      </dgm:t>
    </dgm:pt>
    <dgm:pt modelId="{08766266-E0C9-4D29-B753-6186497EC22B}" type="sibTrans" cxnId="{5BC45355-4F91-4DF0-87E1-DF390726CA1F}">
      <dgm:prSet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003A8717-BD78-443F-B800-72F2E1348B2A}">
      <dgm:prSet custT="1"/>
      <dgm:spPr/>
      <dgm:t>
        <a:bodyPr/>
        <a:lstStyle/>
        <a:p>
          <a:endParaRPr lang="nl-NL" sz="1700" b="1"/>
        </a:p>
        <a:p>
          <a:r>
            <a:rPr lang="it" sz="2200" b="1"/>
            <a:t>Metionina</a:t>
          </a:r>
          <a:endParaRPr lang="nl-NL" sz="2200" b="1"/>
        </a:p>
      </dgm:t>
    </dgm:pt>
    <dgm:pt modelId="{A05AE686-EC8F-439A-A829-7B01CAD7D3AF}" type="parTrans" cxnId="{B0D4EA40-3806-48A0-ADCF-AD92BBE48CBA}">
      <dgm:prSet/>
      <dgm:spPr/>
      <dgm:t>
        <a:bodyPr/>
        <a:lstStyle/>
        <a:p>
          <a:endParaRPr lang="nl-NL"/>
        </a:p>
      </dgm:t>
    </dgm:pt>
    <dgm:pt modelId="{8EF985B6-E28C-4FEA-B38D-1942762715E3}" type="sibTrans" cxnId="{B0D4EA40-3806-48A0-ADCF-AD92BBE48CBA}">
      <dgm:prSet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46A98B28-1696-41A3-8EC6-D8C863E8230C}">
      <dgm:prSet/>
      <dgm:spPr/>
      <dgm:t>
        <a:bodyPr/>
        <a:lstStyle/>
        <a:p>
          <a:r>
            <a:rPr lang="it" sz="1300"/>
            <a:t>Favorire la crescita delle radici </a:t>
          </a:r>
          <a:endParaRPr lang="it" sz="1300" err="1"/>
        </a:p>
      </dgm:t>
    </dgm:pt>
    <dgm:pt modelId="{014F4644-67A9-4FA8-9D3B-2BD48DAE3409}" type="parTrans" cxnId="{49D4AB83-8241-4B3C-8726-9D5DAFD87C1D}">
      <dgm:prSet/>
      <dgm:spPr/>
      <dgm:t>
        <a:bodyPr/>
        <a:lstStyle/>
        <a:p>
          <a:endParaRPr lang="nl-NL"/>
        </a:p>
      </dgm:t>
    </dgm:pt>
    <dgm:pt modelId="{8C7FBA9D-F548-4040-BBAB-09714E92C729}" type="sibTrans" cxnId="{49D4AB83-8241-4B3C-8726-9D5DAFD87C1D}">
      <dgm:prSet/>
      <dgm:spPr/>
      <dgm:t>
        <a:bodyPr/>
        <a:lstStyle/>
        <a:p>
          <a:endParaRPr lang="nl-NL"/>
        </a:p>
      </dgm:t>
    </dgm:pt>
    <dgm:pt modelId="{20BE6A16-3302-4AAC-8CFC-910FDE8237DB}">
      <dgm:prSet/>
      <dgm:spPr/>
      <dgm:t>
        <a:bodyPr/>
        <a:lstStyle/>
        <a:p>
          <a:r>
            <a:rPr lang="it" sz="1300"/>
            <a:t>Supporto divisione/crescita cellulare</a:t>
          </a:r>
          <a:endParaRPr lang="nl-NL" sz="1300"/>
        </a:p>
      </dgm:t>
    </dgm:pt>
    <dgm:pt modelId="{4B29F1AF-33DE-4289-83F3-1D40CB7B077E}" type="parTrans" cxnId="{86D65ADE-59DC-4BF4-A7F3-45D6DE7574FC}">
      <dgm:prSet/>
      <dgm:spPr/>
      <dgm:t>
        <a:bodyPr/>
        <a:lstStyle/>
        <a:p>
          <a:endParaRPr lang="nl-NL"/>
        </a:p>
      </dgm:t>
    </dgm:pt>
    <dgm:pt modelId="{C6F37444-548C-47C8-ACE0-A17F85FD0414}" type="sibTrans" cxnId="{86D65ADE-59DC-4BF4-A7F3-45D6DE7574FC}">
      <dgm:prSet/>
      <dgm:spPr/>
      <dgm:t>
        <a:bodyPr/>
        <a:lstStyle/>
        <a:p>
          <a:endParaRPr lang="nl-NL"/>
        </a:p>
      </dgm:t>
    </dgm:pt>
    <dgm:pt modelId="{5F85D744-3E0D-47FE-8977-F898430CA073}">
      <dgm:prSet/>
      <dgm:spPr/>
      <dgm:t>
        <a:bodyPr/>
        <a:lstStyle/>
        <a:p>
          <a:r>
            <a:rPr lang="it" sz="1300"/>
            <a:t>Supporto auxinsintesi</a:t>
          </a:r>
          <a:endParaRPr lang="nl-NL" sz="1300"/>
        </a:p>
      </dgm:t>
    </dgm:pt>
    <dgm:pt modelId="{CA61E42A-B5F4-4403-98D1-AF12C0A07823}" type="sibTrans" cxnId="{F67BC323-3879-459C-830F-5B4524452544}">
      <dgm:prSet/>
      <dgm:spPr/>
      <dgm:t>
        <a:bodyPr/>
        <a:lstStyle/>
        <a:p>
          <a:endParaRPr lang="nl-NL"/>
        </a:p>
      </dgm:t>
    </dgm:pt>
    <dgm:pt modelId="{7A4C4929-DF01-4962-BE13-A3FEA45E88DB}" type="parTrans" cxnId="{F67BC323-3879-459C-830F-5B4524452544}">
      <dgm:prSet/>
      <dgm:spPr/>
      <dgm:t>
        <a:bodyPr/>
        <a:lstStyle/>
        <a:p>
          <a:endParaRPr lang="nl-NL"/>
        </a:p>
      </dgm:t>
    </dgm:pt>
    <dgm:pt modelId="{4E6110D3-6F66-4A04-9E65-E41FC3715B29}">
      <dgm:prSet/>
      <dgm:spPr/>
      <dgm:t>
        <a:bodyPr/>
        <a:lstStyle/>
        <a:p>
          <a:r>
            <a:rPr lang="nl-NL" sz="1300"/>
            <a:t>Synthesis a-acid</a:t>
          </a:r>
          <a:endParaRPr lang="it" sz="1300"/>
        </a:p>
      </dgm:t>
    </dgm:pt>
    <dgm:pt modelId="{0F039BAA-A6A2-437A-BCB6-CDD4495701EC}" type="parTrans" cxnId="{82A6F956-A37B-4320-81E6-261BF6CBCA97}">
      <dgm:prSet/>
      <dgm:spPr/>
      <dgm:t>
        <a:bodyPr/>
        <a:lstStyle/>
        <a:p>
          <a:endParaRPr lang="nl-NL"/>
        </a:p>
      </dgm:t>
    </dgm:pt>
    <dgm:pt modelId="{314DE34E-3701-4672-A739-7AA8AB76B4D9}" type="sibTrans" cxnId="{82A6F956-A37B-4320-81E6-261BF6CBCA97}">
      <dgm:prSet/>
      <dgm:spPr/>
      <dgm:t>
        <a:bodyPr/>
        <a:lstStyle/>
        <a:p>
          <a:endParaRPr lang="nl-NL"/>
        </a:p>
      </dgm:t>
    </dgm:pt>
    <dgm:pt modelId="{AA2AFFDD-2B09-4AE7-ABB9-33412522EB45}">
      <dgm:prSet/>
      <dgm:spPr/>
      <dgm:t>
        <a:bodyPr/>
        <a:lstStyle/>
        <a:p>
          <a:r>
            <a:rPr lang="it" sz="1300"/>
            <a:t>Rapida emergenza</a:t>
          </a:r>
          <a:endParaRPr lang="nl-NL" sz="1300"/>
        </a:p>
      </dgm:t>
    </dgm:pt>
    <dgm:pt modelId="{210E30D9-0151-48F8-B458-3381B957865C}" type="parTrans" cxnId="{B79D1A60-04C5-4C71-9757-94A38CF006DD}">
      <dgm:prSet/>
      <dgm:spPr/>
      <dgm:t>
        <a:bodyPr/>
        <a:lstStyle/>
        <a:p>
          <a:endParaRPr lang="nl-NL"/>
        </a:p>
      </dgm:t>
    </dgm:pt>
    <dgm:pt modelId="{FEFB99B1-BE08-4A49-94BD-A9A181F4D7FC}" type="sibTrans" cxnId="{B79D1A60-04C5-4C71-9757-94A38CF006DD}">
      <dgm:prSet/>
      <dgm:spPr/>
      <dgm:t>
        <a:bodyPr/>
        <a:lstStyle/>
        <a:p>
          <a:endParaRPr lang="nl-NL"/>
        </a:p>
      </dgm:t>
    </dgm:pt>
    <dgm:pt modelId="{D82CD408-1F45-4688-8AEE-CA169CB9FDE3}">
      <dgm:prSet/>
      <dgm:spPr/>
      <dgm:t>
        <a:bodyPr/>
        <a:lstStyle/>
        <a:p>
          <a:r>
            <a:rPr lang="it" sz="1300"/>
            <a:t>Trasportatore di azoto</a:t>
          </a:r>
          <a:endParaRPr lang="nl-NL" sz="1300"/>
        </a:p>
      </dgm:t>
    </dgm:pt>
    <dgm:pt modelId="{AB442C55-B816-4E65-BEEC-0C50815E8087}" type="sibTrans" cxnId="{C2A66B1C-6EDE-403C-A14F-F54C93BC5CA9}">
      <dgm:prSet/>
      <dgm:spPr/>
      <dgm:t>
        <a:bodyPr/>
        <a:lstStyle/>
        <a:p>
          <a:endParaRPr lang="nl-NL"/>
        </a:p>
      </dgm:t>
    </dgm:pt>
    <dgm:pt modelId="{DCA88A16-6432-4AFA-8231-D4B9DD43E882}" type="parTrans" cxnId="{C2A66B1C-6EDE-403C-A14F-F54C93BC5CA9}">
      <dgm:prSet/>
      <dgm:spPr/>
      <dgm:t>
        <a:bodyPr/>
        <a:lstStyle/>
        <a:p>
          <a:endParaRPr lang="nl-NL"/>
        </a:p>
      </dgm:t>
    </dgm:pt>
    <dgm:pt modelId="{4AECABC5-B1C5-4FB3-A81D-649A63F4A7EB}" type="pres">
      <dgm:prSet presAssocID="{C0560AAF-7D2C-43C1-BF34-07AF2DCFEAF2}" presName="Name0" presStyleCnt="0">
        <dgm:presLayoutVars>
          <dgm:chMax val="21"/>
          <dgm:chPref val="21"/>
        </dgm:presLayoutVars>
      </dgm:prSet>
      <dgm:spPr/>
    </dgm:pt>
    <dgm:pt modelId="{D48EF271-6C21-400F-B0A7-C892096864A1}" type="pres">
      <dgm:prSet presAssocID="{F37B33E9-0F77-4EB1-8252-BB21E05682F6}" presName="text1" presStyleCnt="0"/>
      <dgm:spPr/>
    </dgm:pt>
    <dgm:pt modelId="{5A5D0ABD-448A-490C-A618-2005379A44CF}" type="pres">
      <dgm:prSet presAssocID="{F37B33E9-0F77-4EB1-8252-BB21E05682F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18A2DC5D-A682-497F-B54A-C7D7615FA68A}" type="pres">
      <dgm:prSet presAssocID="{F37B33E9-0F77-4EB1-8252-BB21E05682F6}" presName="textaccent1" presStyleCnt="0"/>
      <dgm:spPr/>
    </dgm:pt>
    <dgm:pt modelId="{3A1451AA-E7E9-4222-A502-83FFA65526D1}" type="pres">
      <dgm:prSet presAssocID="{F37B33E9-0F77-4EB1-8252-BB21E05682F6}" presName="accentRepeatNode" presStyleLbl="solidAlignAcc1" presStyleIdx="0" presStyleCnt="8"/>
      <dgm:spPr/>
    </dgm:pt>
    <dgm:pt modelId="{31AA347F-5534-48F2-A5B5-D42D126A5B51}" type="pres">
      <dgm:prSet presAssocID="{C89F5F30-B307-4095-8836-CABAF41D5C02}" presName="image1" presStyleCnt="0"/>
      <dgm:spPr/>
    </dgm:pt>
    <dgm:pt modelId="{DA5B9197-38EA-4E31-A7B9-F2E4EC098F3C}" type="pres">
      <dgm:prSet presAssocID="{C89F5F30-B307-4095-8836-CABAF41D5C02}" presName="imageRepeatNode" presStyleLbl="alignAcc1" presStyleIdx="0" presStyleCnt="4"/>
      <dgm:spPr/>
    </dgm:pt>
    <dgm:pt modelId="{A850B522-4A8A-4406-9E39-134D82D9A64F}" type="pres">
      <dgm:prSet presAssocID="{C89F5F30-B307-4095-8836-CABAF41D5C02}" presName="imageaccent1" presStyleCnt="0"/>
      <dgm:spPr/>
    </dgm:pt>
    <dgm:pt modelId="{9FBE47AA-68F2-4DCA-A4C9-F435F3739321}" type="pres">
      <dgm:prSet presAssocID="{C89F5F30-B307-4095-8836-CABAF41D5C02}" presName="accentRepeatNode" presStyleLbl="solidAlignAcc1" presStyleIdx="1" presStyleCnt="8"/>
      <dgm:spPr/>
    </dgm:pt>
    <dgm:pt modelId="{F818A6FF-186A-4855-9B57-CB42EE57F6A3}" type="pres">
      <dgm:prSet presAssocID="{1347DD96-0949-4FD2-AF1D-A6248F49A98D}" presName="text2" presStyleCnt="0"/>
      <dgm:spPr/>
    </dgm:pt>
    <dgm:pt modelId="{3CAFDEE8-D378-437E-8EDC-1DA074F35A4D}" type="pres">
      <dgm:prSet presAssocID="{1347DD96-0949-4FD2-AF1D-A6248F49A98D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6D7D0288-E53C-43AF-95C3-337DDDA90BEC}" type="pres">
      <dgm:prSet presAssocID="{1347DD96-0949-4FD2-AF1D-A6248F49A98D}" presName="textaccent2" presStyleCnt="0"/>
      <dgm:spPr/>
    </dgm:pt>
    <dgm:pt modelId="{BEBC3705-B4C5-4731-A3A0-4F2AE9FCD660}" type="pres">
      <dgm:prSet presAssocID="{1347DD96-0949-4FD2-AF1D-A6248F49A98D}" presName="accentRepeatNode" presStyleLbl="solidAlignAcc1" presStyleIdx="2" presStyleCnt="8"/>
      <dgm:spPr/>
    </dgm:pt>
    <dgm:pt modelId="{F643AA5A-1BCA-4EDC-A32C-6C11192865FB}" type="pres">
      <dgm:prSet presAssocID="{FB78E08E-2770-44CE-9D57-E63A63318205}" presName="image2" presStyleCnt="0"/>
      <dgm:spPr/>
    </dgm:pt>
    <dgm:pt modelId="{5F887B55-0019-48F3-AE30-88D2FE3842D5}" type="pres">
      <dgm:prSet presAssocID="{FB78E08E-2770-44CE-9D57-E63A63318205}" presName="imageRepeatNode" presStyleLbl="alignAcc1" presStyleIdx="1" presStyleCnt="4"/>
      <dgm:spPr/>
    </dgm:pt>
    <dgm:pt modelId="{D35B5D91-69BF-49F1-B0F9-47BD08C44402}" type="pres">
      <dgm:prSet presAssocID="{FB78E08E-2770-44CE-9D57-E63A63318205}" presName="imageaccent2" presStyleCnt="0"/>
      <dgm:spPr/>
    </dgm:pt>
    <dgm:pt modelId="{0CD4F28E-D2F1-4D5B-A368-711A8B374023}" type="pres">
      <dgm:prSet presAssocID="{FB78E08E-2770-44CE-9D57-E63A63318205}" presName="accentRepeatNode" presStyleLbl="solidAlignAcc1" presStyleIdx="3" presStyleCnt="8"/>
      <dgm:spPr/>
    </dgm:pt>
    <dgm:pt modelId="{CE0CD641-BD2E-44AE-B8CB-4E431071A868}" type="pres">
      <dgm:prSet presAssocID="{003A8717-BD78-443F-B800-72F2E1348B2A}" presName="text3" presStyleCnt="0"/>
      <dgm:spPr/>
    </dgm:pt>
    <dgm:pt modelId="{138F64F9-8667-4776-ACFB-852F9E3FACC1}" type="pres">
      <dgm:prSet presAssocID="{003A8717-BD78-443F-B800-72F2E1348B2A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8C1878D-4DE1-4088-8FFD-1AA26B4175B6}" type="pres">
      <dgm:prSet presAssocID="{003A8717-BD78-443F-B800-72F2E1348B2A}" presName="textaccent3" presStyleCnt="0"/>
      <dgm:spPr/>
    </dgm:pt>
    <dgm:pt modelId="{512EE9FC-F162-4DD1-B19D-29491A141647}" type="pres">
      <dgm:prSet presAssocID="{003A8717-BD78-443F-B800-72F2E1348B2A}" presName="accentRepeatNode" presStyleLbl="solidAlignAcc1" presStyleIdx="4" presStyleCnt="8"/>
      <dgm:spPr/>
    </dgm:pt>
    <dgm:pt modelId="{6FA123D0-C7F9-4C53-B5CB-BD28F8238F2B}" type="pres">
      <dgm:prSet presAssocID="{8EF985B6-E28C-4FEA-B38D-1942762715E3}" presName="image3" presStyleCnt="0"/>
      <dgm:spPr/>
    </dgm:pt>
    <dgm:pt modelId="{9B157F6F-A6F8-4C48-B79D-53C586832A0B}" type="pres">
      <dgm:prSet presAssocID="{8EF985B6-E28C-4FEA-B38D-1942762715E3}" presName="imageRepeatNode" presStyleLbl="alignAcc1" presStyleIdx="2" presStyleCnt="4"/>
      <dgm:spPr/>
    </dgm:pt>
    <dgm:pt modelId="{0CFC2AA3-3968-47A8-90D1-009069184565}" type="pres">
      <dgm:prSet presAssocID="{8EF985B6-E28C-4FEA-B38D-1942762715E3}" presName="imageaccent3" presStyleCnt="0"/>
      <dgm:spPr/>
    </dgm:pt>
    <dgm:pt modelId="{25618847-B2BB-4281-842C-617F571488F6}" type="pres">
      <dgm:prSet presAssocID="{8EF985B6-E28C-4FEA-B38D-1942762715E3}" presName="accentRepeatNode" presStyleLbl="solidAlignAcc1" presStyleIdx="5" presStyleCnt="8"/>
      <dgm:spPr/>
    </dgm:pt>
    <dgm:pt modelId="{7EA5B318-B86A-43B5-B1C4-DE393D5A7F27}" type="pres">
      <dgm:prSet presAssocID="{B789DA0F-FD77-4C1F-842A-18D3B66A4D41}" presName="text4" presStyleCnt="0"/>
      <dgm:spPr/>
    </dgm:pt>
    <dgm:pt modelId="{3B018AFD-7AF6-4D6C-9582-108C7147FE1B}" type="pres">
      <dgm:prSet presAssocID="{B789DA0F-FD77-4C1F-842A-18D3B66A4D41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99124C82-D0A6-4378-815A-76EC846AF7D6}" type="pres">
      <dgm:prSet presAssocID="{B789DA0F-FD77-4C1F-842A-18D3B66A4D41}" presName="textaccent4" presStyleCnt="0"/>
      <dgm:spPr/>
    </dgm:pt>
    <dgm:pt modelId="{93323A14-F068-42A0-A46E-EBEE466B793E}" type="pres">
      <dgm:prSet presAssocID="{B789DA0F-FD77-4C1F-842A-18D3B66A4D41}" presName="accentRepeatNode" presStyleLbl="solidAlignAcc1" presStyleIdx="6" presStyleCnt="8"/>
      <dgm:spPr/>
    </dgm:pt>
    <dgm:pt modelId="{185C6392-CF35-4E42-816F-56EF3B5DCC1A}" type="pres">
      <dgm:prSet presAssocID="{08766266-E0C9-4D29-B753-6186497EC22B}" presName="image4" presStyleCnt="0"/>
      <dgm:spPr/>
    </dgm:pt>
    <dgm:pt modelId="{CEEB34B3-BF4F-4552-82AC-6B9A0708D6A0}" type="pres">
      <dgm:prSet presAssocID="{08766266-E0C9-4D29-B753-6186497EC22B}" presName="imageRepeatNode" presStyleLbl="alignAcc1" presStyleIdx="3" presStyleCnt="4"/>
      <dgm:spPr/>
    </dgm:pt>
    <dgm:pt modelId="{2C723B92-F82F-47EC-8D56-D485A96D43D4}" type="pres">
      <dgm:prSet presAssocID="{08766266-E0C9-4D29-B753-6186497EC22B}" presName="imageaccent4" presStyleCnt="0"/>
      <dgm:spPr/>
    </dgm:pt>
    <dgm:pt modelId="{803D77CA-08C9-44A8-9A4B-3B470BF1D4EB}" type="pres">
      <dgm:prSet presAssocID="{08766266-E0C9-4D29-B753-6186497EC22B}" presName="accentRepeatNode" presStyleLbl="solidAlignAcc1" presStyleIdx="7" presStyleCnt="8"/>
      <dgm:spPr/>
    </dgm:pt>
  </dgm:ptLst>
  <dgm:cxnLst>
    <dgm:cxn modelId="{88E1BB09-00C3-45DF-A918-B83C14EA1288}" type="presOf" srcId="{AA2AFFDD-2B09-4AE7-ABB9-33412522EB45}" destId="{138F64F9-8667-4776-ACFB-852F9E3FACC1}" srcOrd="0" destOrd="2" presId="urn:microsoft.com/office/officeart/2008/layout/HexagonCluster"/>
    <dgm:cxn modelId="{81366112-54E8-4CAB-9167-91E9888B2ABE}" type="presOf" srcId="{08766266-E0C9-4D29-B753-6186497EC22B}" destId="{CEEB34B3-BF4F-4552-82AC-6B9A0708D6A0}" srcOrd="0" destOrd="0" presId="urn:microsoft.com/office/officeart/2008/layout/HexagonCluster"/>
    <dgm:cxn modelId="{12CC2514-FE14-4EC8-9FF6-94D4612E257B}" type="presOf" srcId="{B789DA0F-FD77-4C1F-842A-18D3B66A4D41}" destId="{3B018AFD-7AF6-4D6C-9582-108C7147FE1B}" srcOrd="0" destOrd="0" presId="urn:microsoft.com/office/officeart/2008/layout/HexagonCluster"/>
    <dgm:cxn modelId="{BA1E7B1B-25B8-4ADB-9DC1-41B7C87A8333}" type="presOf" srcId="{46A98B28-1696-41A3-8EC6-D8C863E8230C}" destId="{138F64F9-8667-4776-ACFB-852F9E3FACC1}" srcOrd="0" destOrd="1" presId="urn:microsoft.com/office/officeart/2008/layout/HexagonCluster"/>
    <dgm:cxn modelId="{C2A66B1C-6EDE-403C-A14F-F54C93BC5CA9}" srcId="{F37B33E9-0F77-4EB1-8252-BB21E05682F6}" destId="{D82CD408-1F45-4688-8AEE-CA169CB9FDE3}" srcOrd="0" destOrd="0" parTransId="{DCA88A16-6432-4AFA-8231-D4B9DD43E882}" sibTransId="{AB442C55-B816-4E65-BEEC-0C50815E8087}"/>
    <dgm:cxn modelId="{F67BC323-3879-459C-830F-5B4524452544}" srcId="{B789DA0F-FD77-4C1F-842A-18D3B66A4D41}" destId="{5F85D744-3E0D-47FE-8977-F898430CA073}" srcOrd="0" destOrd="0" parTransId="{7A4C4929-DF01-4962-BE13-A3FEA45E88DB}" sibTransId="{CA61E42A-B5F4-4403-98D1-AF12C0A07823}"/>
    <dgm:cxn modelId="{7DA0613A-6C29-4442-8957-2B746D354E99}" type="presOf" srcId="{1347DD96-0949-4FD2-AF1D-A6248F49A98D}" destId="{3CAFDEE8-D378-437E-8EDC-1DA074F35A4D}" srcOrd="0" destOrd="0" presId="urn:microsoft.com/office/officeart/2008/layout/HexagonCluster"/>
    <dgm:cxn modelId="{B0D4EA40-3806-48A0-ADCF-AD92BBE48CBA}" srcId="{C0560AAF-7D2C-43C1-BF34-07AF2DCFEAF2}" destId="{003A8717-BD78-443F-B800-72F2E1348B2A}" srcOrd="2" destOrd="0" parTransId="{A05AE686-EC8F-439A-A829-7B01CAD7D3AF}" sibTransId="{8EF985B6-E28C-4FEA-B38D-1942762715E3}"/>
    <dgm:cxn modelId="{9193E65C-C740-4B8A-98EE-482DEA9C4EE2}" type="presOf" srcId="{20BE6A16-3302-4AAC-8CFC-910FDE8237DB}" destId="{3CAFDEE8-D378-437E-8EDC-1DA074F35A4D}" srcOrd="0" destOrd="1" presId="urn:microsoft.com/office/officeart/2008/layout/HexagonCluster"/>
    <dgm:cxn modelId="{4F6C395F-4604-4263-AF22-0FFD31FC2606}" type="presOf" srcId="{5F85D744-3E0D-47FE-8977-F898430CA073}" destId="{3B018AFD-7AF6-4D6C-9582-108C7147FE1B}" srcOrd="0" destOrd="1" presId="urn:microsoft.com/office/officeart/2008/layout/HexagonCluster"/>
    <dgm:cxn modelId="{B79D1A60-04C5-4C71-9757-94A38CF006DD}" srcId="{003A8717-BD78-443F-B800-72F2E1348B2A}" destId="{AA2AFFDD-2B09-4AE7-ABB9-33412522EB45}" srcOrd="1" destOrd="0" parTransId="{210E30D9-0151-48F8-B458-3381B957865C}" sibTransId="{FEFB99B1-BE08-4A49-94BD-A9A181F4D7FC}"/>
    <dgm:cxn modelId="{2A7D2345-639C-411B-810E-5DE628547A9B}" srcId="{C0560AAF-7D2C-43C1-BF34-07AF2DCFEAF2}" destId="{F37B33E9-0F77-4EB1-8252-BB21E05682F6}" srcOrd="0" destOrd="0" parTransId="{7380E939-6E5B-44CC-A5DF-9962D962B9D1}" sibTransId="{C89F5F30-B307-4095-8836-CABAF41D5C02}"/>
    <dgm:cxn modelId="{E2F76070-5A9D-4022-A85E-F3763AE540FA}" type="presOf" srcId="{C89F5F30-B307-4095-8836-CABAF41D5C02}" destId="{DA5B9197-38EA-4E31-A7B9-F2E4EC098F3C}" srcOrd="0" destOrd="0" presId="urn:microsoft.com/office/officeart/2008/layout/HexagonCluster"/>
    <dgm:cxn modelId="{5BC45355-4F91-4DF0-87E1-DF390726CA1F}" srcId="{C0560AAF-7D2C-43C1-BF34-07AF2DCFEAF2}" destId="{B789DA0F-FD77-4C1F-842A-18D3B66A4D41}" srcOrd="3" destOrd="0" parTransId="{941D8C44-CA53-4849-B1B4-D096B606956B}" sibTransId="{08766266-E0C9-4D29-B753-6186497EC22B}"/>
    <dgm:cxn modelId="{82A6F956-A37B-4320-81E6-261BF6CBCA97}" srcId="{F37B33E9-0F77-4EB1-8252-BB21E05682F6}" destId="{4E6110D3-6F66-4A04-9E65-E41FC3715B29}" srcOrd="1" destOrd="0" parTransId="{0F039BAA-A6A2-437A-BCB6-CDD4495701EC}" sibTransId="{314DE34E-3701-4672-A739-7AA8AB76B4D9}"/>
    <dgm:cxn modelId="{A6A53058-1514-42D9-A695-501733B819DB}" type="presOf" srcId="{FB78E08E-2770-44CE-9D57-E63A63318205}" destId="{5F887B55-0019-48F3-AE30-88D2FE3842D5}" srcOrd="0" destOrd="0" presId="urn:microsoft.com/office/officeart/2008/layout/HexagonCluster"/>
    <dgm:cxn modelId="{49D4AB83-8241-4B3C-8726-9D5DAFD87C1D}" srcId="{003A8717-BD78-443F-B800-72F2E1348B2A}" destId="{46A98B28-1696-41A3-8EC6-D8C863E8230C}" srcOrd="0" destOrd="0" parTransId="{014F4644-67A9-4FA8-9D3B-2BD48DAE3409}" sibTransId="{8C7FBA9D-F548-4040-BBAB-09714E92C729}"/>
    <dgm:cxn modelId="{38F3F788-39B0-43BF-8202-D373D9870CC8}" type="presOf" srcId="{003A8717-BD78-443F-B800-72F2E1348B2A}" destId="{138F64F9-8667-4776-ACFB-852F9E3FACC1}" srcOrd="0" destOrd="0" presId="urn:microsoft.com/office/officeart/2008/layout/HexagonCluster"/>
    <dgm:cxn modelId="{72EA91A1-3C35-4A92-8A38-F0D6699F1602}" type="presOf" srcId="{D82CD408-1F45-4688-8AEE-CA169CB9FDE3}" destId="{5A5D0ABD-448A-490C-A618-2005379A44CF}" srcOrd="0" destOrd="1" presId="urn:microsoft.com/office/officeart/2008/layout/HexagonCluster"/>
    <dgm:cxn modelId="{678BEEDB-0C59-4A49-A186-50F9766CE408}" srcId="{C0560AAF-7D2C-43C1-BF34-07AF2DCFEAF2}" destId="{1347DD96-0949-4FD2-AF1D-A6248F49A98D}" srcOrd="1" destOrd="0" parTransId="{4A6A69C9-992B-439A-890B-5A89F28AAB89}" sibTransId="{FB78E08E-2770-44CE-9D57-E63A63318205}"/>
    <dgm:cxn modelId="{86D65ADE-59DC-4BF4-A7F3-45D6DE7574FC}" srcId="{1347DD96-0949-4FD2-AF1D-A6248F49A98D}" destId="{20BE6A16-3302-4AAC-8CFC-910FDE8237DB}" srcOrd="0" destOrd="0" parTransId="{4B29F1AF-33DE-4289-83F3-1D40CB7B077E}" sibTransId="{C6F37444-548C-47C8-ACE0-A17F85FD0414}"/>
    <dgm:cxn modelId="{716A7CE9-73DC-45BD-87EC-E5506A99E40E}" type="presOf" srcId="{F37B33E9-0F77-4EB1-8252-BB21E05682F6}" destId="{5A5D0ABD-448A-490C-A618-2005379A44CF}" srcOrd="0" destOrd="0" presId="urn:microsoft.com/office/officeart/2008/layout/HexagonCluster"/>
    <dgm:cxn modelId="{1E0635EC-400B-49DE-B343-7F83459AD0B6}" type="presOf" srcId="{4E6110D3-6F66-4A04-9E65-E41FC3715B29}" destId="{5A5D0ABD-448A-490C-A618-2005379A44CF}" srcOrd="0" destOrd="2" presId="urn:microsoft.com/office/officeart/2008/layout/HexagonCluster"/>
    <dgm:cxn modelId="{01B19EF8-9BB2-4905-851A-F1E29D66FE89}" type="presOf" srcId="{C0560AAF-7D2C-43C1-BF34-07AF2DCFEAF2}" destId="{4AECABC5-B1C5-4FB3-A81D-649A63F4A7EB}" srcOrd="0" destOrd="0" presId="urn:microsoft.com/office/officeart/2008/layout/HexagonCluster"/>
    <dgm:cxn modelId="{9497E8FA-9A7F-4A53-8F1B-041663B3775D}" type="presOf" srcId="{8EF985B6-E28C-4FEA-B38D-1942762715E3}" destId="{9B157F6F-A6F8-4C48-B79D-53C586832A0B}" srcOrd="0" destOrd="0" presId="urn:microsoft.com/office/officeart/2008/layout/HexagonCluster"/>
    <dgm:cxn modelId="{38B30001-4595-48FC-9375-7993F395F615}" type="presParOf" srcId="{4AECABC5-B1C5-4FB3-A81D-649A63F4A7EB}" destId="{D48EF271-6C21-400F-B0A7-C892096864A1}" srcOrd="0" destOrd="0" presId="urn:microsoft.com/office/officeart/2008/layout/HexagonCluster"/>
    <dgm:cxn modelId="{880871CF-38BA-4146-B440-F96CCA47D116}" type="presParOf" srcId="{D48EF271-6C21-400F-B0A7-C892096864A1}" destId="{5A5D0ABD-448A-490C-A618-2005379A44CF}" srcOrd="0" destOrd="0" presId="urn:microsoft.com/office/officeart/2008/layout/HexagonCluster"/>
    <dgm:cxn modelId="{568B54CA-935A-4CFD-BDD3-3B4D9DFA860D}" type="presParOf" srcId="{4AECABC5-B1C5-4FB3-A81D-649A63F4A7EB}" destId="{18A2DC5D-A682-497F-B54A-C7D7615FA68A}" srcOrd="1" destOrd="0" presId="urn:microsoft.com/office/officeart/2008/layout/HexagonCluster"/>
    <dgm:cxn modelId="{22AD7472-B7B1-4A8D-916D-631D7B1010FC}" type="presParOf" srcId="{18A2DC5D-A682-497F-B54A-C7D7615FA68A}" destId="{3A1451AA-E7E9-4222-A502-83FFA65526D1}" srcOrd="0" destOrd="0" presId="urn:microsoft.com/office/officeart/2008/layout/HexagonCluster"/>
    <dgm:cxn modelId="{A7B01F48-22B8-454A-8C09-01290E3F636E}" type="presParOf" srcId="{4AECABC5-B1C5-4FB3-A81D-649A63F4A7EB}" destId="{31AA347F-5534-48F2-A5B5-D42D126A5B51}" srcOrd="2" destOrd="0" presId="urn:microsoft.com/office/officeart/2008/layout/HexagonCluster"/>
    <dgm:cxn modelId="{EEBB1B91-8784-4496-A43D-A6401E6500A9}" type="presParOf" srcId="{31AA347F-5534-48F2-A5B5-D42D126A5B51}" destId="{DA5B9197-38EA-4E31-A7B9-F2E4EC098F3C}" srcOrd="0" destOrd="0" presId="urn:microsoft.com/office/officeart/2008/layout/HexagonCluster"/>
    <dgm:cxn modelId="{EE149931-6AEE-4F85-85F8-94FA8B1C7BB6}" type="presParOf" srcId="{4AECABC5-B1C5-4FB3-A81D-649A63F4A7EB}" destId="{A850B522-4A8A-4406-9E39-134D82D9A64F}" srcOrd="3" destOrd="0" presId="urn:microsoft.com/office/officeart/2008/layout/HexagonCluster"/>
    <dgm:cxn modelId="{D9E515F3-D2CF-487F-B10A-0C744CF631E5}" type="presParOf" srcId="{A850B522-4A8A-4406-9E39-134D82D9A64F}" destId="{9FBE47AA-68F2-4DCA-A4C9-F435F3739321}" srcOrd="0" destOrd="0" presId="urn:microsoft.com/office/officeart/2008/layout/HexagonCluster"/>
    <dgm:cxn modelId="{DEB35F27-5E4F-4D9C-B87A-1FD58F9AC9C7}" type="presParOf" srcId="{4AECABC5-B1C5-4FB3-A81D-649A63F4A7EB}" destId="{F818A6FF-186A-4855-9B57-CB42EE57F6A3}" srcOrd="4" destOrd="0" presId="urn:microsoft.com/office/officeart/2008/layout/HexagonCluster"/>
    <dgm:cxn modelId="{3D899F4A-EDC1-4AF5-9D4A-0FD1EDE090DB}" type="presParOf" srcId="{F818A6FF-186A-4855-9B57-CB42EE57F6A3}" destId="{3CAFDEE8-D378-437E-8EDC-1DA074F35A4D}" srcOrd="0" destOrd="0" presId="urn:microsoft.com/office/officeart/2008/layout/HexagonCluster"/>
    <dgm:cxn modelId="{7B99307D-B232-488D-A053-E9FBA5B7A600}" type="presParOf" srcId="{4AECABC5-B1C5-4FB3-A81D-649A63F4A7EB}" destId="{6D7D0288-E53C-43AF-95C3-337DDDA90BEC}" srcOrd="5" destOrd="0" presId="urn:microsoft.com/office/officeart/2008/layout/HexagonCluster"/>
    <dgm:cxn modelId="{84A6029B-8279-4D79-AE3B-40619B91D308}" type="presParOf" srcId="{6D7D0288-E53C-43AF-95C3-337DDDA90BEC}" destId="{BEBC3705-B4C5-4731-A3A0-4F2AE9FCD660}" srcOrd="0" destOrd="0" presId="urn:microsoft.com/office/officeart/2008/layout/HexagonCluster"/>
    <dgm:cxn modelId="{ABA4C2CB-B9E1-49A2-AEF4-3E9D3DD714A0}" type="presParOf" srcId="{4AECABC5-B1C5-4FB3-A81D-649A63F4A7EB}" destId="{F643AA5A-1BCA-4EDC-A32C-6C11192865FB}" srcOrd="6" destOrd="0" presId="urn:microsoft.com/office/officeart/2008/layout/HexagonCluster"/>
    <dgm:cxn modelId="{C6867D5B-69A0-4D69-BC41-EB74A4F7F8F7}" type="presParOf" srcId="{F643AA5A-1BCA-4EDC-A32C-6C11192865FB}" destId="{5F887B55-0019-48F3-AE30-88D2FE3842D5}" srcOrd="0" destOrd="0" presId="urn:microsoft.com/office/officeart/2008/layout/HexagonCluster"/>
    <dgm:cxn modelId="{B3731671-AC30-4713-BA4E-0CE233C02193}" type="presParOf" srcId="{4AECABC5-B1C5-4FB3-A81D-649A63F4A7EB}" destId="{D35B5D91-69BF-49F1-B0F9-47BD08C44402}" srcOrd="7" destOrd="0" presId="urn:microsoft.com/office/officeart/2008/layout/HexagonCluster"/>
    <dgm:cxn modelId="{1B860F47-D667-4BAA-8CC0-068B1370C4C8}" type="presParOf" srcId="{D35B5D91-69BF-49F1-B0F9-47BD08C44402}" destId="{0CD4F28E-D2F1-4D5B-A368-711A8B374023}" srcOrd="0" destOrd="0" presId="urn:microsoft.com/office/officeart/2008/layout/HexagonCluster"/>
    <dgm:cxn modelId="{4E3BC316-082E-4364-B837-B1F78A5CA7C7}" type="presParOf" srcId="{4AECABC5-B1C5-4FB3-A81D-649A63F4A7EB}" destId="{CE0CD641-BD2E-44AE-B8CB-4E431071A868}" srcOrd="8" destOrd="0" presId="urn:microsoft.com/office/officeart/2008/layout/HexagonCluster"/>
    <dgm:cxn modelId="{E78394AC-56B3-4100-B85F-9368572F890C}" type="presParOf" srcId="{CE0CD641-BD2E-44AE-B8CB-4E431071A868}" destId="{138F64F9-8667-4776-ACFB-852F9E3FACC1}" srcOrd="0" destOrd="0" presId="urn:microsoft.com/office/officeart/2008/layout/HexagonCluster"/>
    <dgm:cxn modelId="{06D0ABAE-2043-4CFE-85FB-F09770C22615}" type="presParOf" srcId="{4AECABC5-B1C5-4FB3-A81D-649A63F4A7EB}" destId="{E8C1878D-4DE1-4088-8FFD-1AA26B4175B6}" srcOrd="9" destOrd="0" presId="urn:microsoft.com/office/officeart/2008/layout/HexagonCluster"/>
    <dgm:cxn modelId="{1ADAB254-E5FB-44A1-A1BA-23E2B4FF2F66}" type="presParOf" srcId="{E8C1878D-4DE1-4088-8FFD-1AA26B4175B6}" destId="{512EE9FC-F162-4DD1-B19D-29491A141647}" srcOrd="0" destOrd="0" presId="urn:microsoft.com/office/officeart/2008/layout/HexagonCluster"/>
    <dgm:cxn modelId="{13E3C964-4863-4711-9E9A-26BADA54243C}" type="presParOf" srcId="{4AECABC5-B1C5-4FB3-A81D-649A63F4A7EB}" destId="{6FA123D0-C7F9-4C53-B5CB-BD28F8238F2B}" srcOrd="10" destOrd="0" presId="urn:microsoft.com/office/officeart/2008/layout/HexagonCluster"/>
    <dgm:cxn modelId="{53673250-66BB-4EF7-A943-7D297E9EF498}" type="presParOf" srcId="{6FA123D0-C7F9-4C53-B5CB-BD28F8238F2B}" destId="{9B157F6F-A6F8-4C48-B79D-53C586832A0B}" srcOrd="0" destOrd="0" presId="urn:microsoft.com/office/officeart/2008/layout/HexagonCluster"/>
    <dgm:cxn modelId="{2952378B-6A8A-4741-B40A-605958A4D2F2}" type="presParOf" srcId="{4AECABC5-B1C5-4FB3-A81D-649A63F4A7EB}" destId="{0CFC2AA3-3968-47A8-90D1-009069184565}" srcOrd="11" destOrd="0" presId="urn:microsoft.com/office/officeart/2008/layout/HexagonCluster"/>
    <dgm:cxn modelId="{A75418B6-2796-4B55-8C1D-097BCCD3073F}" type="presParOf" srcId="{0CFC2AA3-3968-47A8-90D1-009069184565}" destId="{25618847-B2BB-4281-842C-617F571488F6}" srcOrd="0" destOrd="0" presId="urn:microsoft.com/office/officeart/2008/layout/HexagonCluster"/>
    <dgm:cxn modelId="{4AD0DE89-2A74-4023-BC40-33796D8E99C5}" type="presParOf" srcId="{4AECABC5-B1C5-4FB3-A81D-649A63F4A7EB}" destId="{7EA5B318-B86A-43B5-B1C4-DE393D5A7F27}" srcOrd="12" destOrd="0" presId="urn:microsoft.com/office/officeart/2008/layout/HexagonCluster"/>
    <dgm:cxn modelId="{BE4854CA-9463-40AC-B383-377605171541}" type="presParOf" srcId="{7EA5B318-B86A-43B5-B1C4-DE393D5A7F27}" destId="{3B018AFD-7AF6-4D6C-9582-108C7147FE1B}" srcOrd="0" destOrd="0" presId="urn:microsoft.com/office/officeart/2008/layout/HexagonCluster"/>
    <dgm:cxn modelId="{24BBC763-E33D-4E5F-BC95-CDC91DF49C25}" type="presParOf" srcId="{4AECABC5-B1C5-4FB3-A81D-649A63F4A7EB}" destId="{99124C82-D0A6-4378-815A-76EC846AF7D6}" srcOrd="13" destOrd="0" presId="urn:microsoft.com/office/officeart/2008/layout/HexagonCluster"/>
    <dgm:cxn modelId="{12209372-B9D9-4712-8BE7-0954FE69940B}" type="presParOf" srcId="{99124C82-D0A6-4378-815A-76EC846AF7D6}" destId="{93323A14-F068-42A0-A46E-EBEE466B793E}" srcOrd="0" destOrd="0" presId="urn:microsoft.com/office/officeart/2008/layout/HexagonCluster"/>
    <dgm:cxn modelId="{84884477-D253-4E30-BC42-36CF925D06CE}" type="presParOf" srcId="{4AECABC5-B1C5-4FB3-A81D-649A63F4A7EB}" destId="{185C6392-CF35-4E42-816F-56EF3B5DCC1A}" srcOrd="14" destOrd="0" presId="urn:microsoft.com/office/officeart/2008/layout/HexagonCluster"/>
    <dgm:cxn modelId="{E96F0A8E-0FAD-4D52-B1E8-0EB8DB5928BA}" type="presParOf" srcId="{185C6392-CF35-4E42-816F-56EF3B5DCC1A}" destId="{CEEB34B3-BF4F-4552-82AC-6B9A0708D6A0}" srcOrd="0" destOrd="0" presId="urn:microsoft.com/office/officeart/2008/layout/HexagonCluster"/>
    <dgm:cxn modelId="{AC327AE5-FE51-46C0-A5A2-1F75EE398875}" type="presParOf" srcId="{4AECABC5-B1C5-4FB3-A81D-649A63F4A7EB}" destId="{2C723B92-F82F-47EC-8D56-D485A96D43D4}" srcOrd="15" destOrd="0" presId="urn:microsoft.com/office/officeart/2008/layout/HexagonCluster"/>
    <dgm:cxn modelId="{BB6DA797-8E81-4B70-B952-736EA1E97C1A}" type="presParOf" srcId="{2C723B92-F82F-47EC-8D56-D485A96D43D4}" destId="{803D77CA-08C9-44A8-9A4B-3B470BF1D4E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D0ABD-448A-490C-A618-2005379A44CF}">
      <dsp:nvSpPr>
        <dsp:cNvPr id="0" name=""/>
        <dsp:cNvSpPr/>
      </dsp:nvSpPr>
      <dsp:spPr>
        <a:xfrm>
          <a:off x="2103445" y="3723667"/>
          <a:ext cx="2477852" cy="21269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b="1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2000" b="1" kern="1200"/>
            <a:t>Glutammina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" sz="1300" kern="1200"/>
            <a:t>Trasportatore di azoto</a:t>
          </a:r>
          <a:endParaRPr lang="nl-NL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300" kern="1200"/>
            <a:t>Synthesis a-acid</a:t>
          </a:r>
          <a:endParaRPr lang="it" sz="1300" kern="1200"/>
        </a:p>
      </dsp:txBody>
      <dsp:txXfrm>
        <a:off x="2487179" y="4053058"/>
        <a:ext cx="1710385" cy="1468168"/>
      </dsp:txXfrm>
    </dsp:sp>
    <dsp:sp modelId="{3A1451AA-E7E9-4222-A502-83FFA65526D1}">
      <dsp:nvSpPr>
        <dsp:cNvPr id="0" name=""/>
        <dsp:cNvSpPr/>
      </dsp:nvSpPr>
      <dsp:spPr>
        <a:xfrm>
          <a:off x="2180946" y="4663547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B9197-38EA-4E31-A7B9-F2E4EC098F3C}">
      <dsp:nvSpPr>
        <dsp:cNvPr id="0" name=""/>
        <dsp:cNvSpPr/>
      </dsp:nvSpPr>
      <dsp:spPr>
        <a:xfrm>
          <a:off x="0" y="2567496"/>
          <a:ext cx="2477852" cy="21269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E47AA-68F2-4DCA-A4C9-F435F3739321}">
      <dsp:nvSpPr>
        <dsp:cNvPr id="0" name=""/>
        <dsp:cNvSpPr/>
      </dsp:nvSpPr>
      <dsp:spPr>
        <a:xfrm>
          <a:off x="1677735" y="4399504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FDEE8-D378-437E-8EDC-1DA074F35A4D}">
      <dsp:nvSpPr>
        <dsp:cNvPr id="0" name=""/>
        <dsp:cNvSpPr/>
      </dsp:nvSpPr>
      <dsp:spPr>
        <a:xfrm>
          <a:off x="4204707" y="2551204"/>
          <a:ext cx="2477852" cy="21269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b="1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2000" b="1" kern="1200"/>
            <a:t>Arginina</a:t>
          </a:r>
          <a:endParaRPr lang="nl-NL" sz="1700" b="1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" sz="1300" kern="1200"/>
            <a:t>Supporto divisione/crescita cellulare</a:t>
          </a:r>
          <a:endParaRPr lang="nl-NL" sz="1300" kern="1200"/>
        </a:p>
      </dsp:txBody>
      <dsp:txXfrm>
        <a:off x="4588441" y="2880595"/>
        <a:ext cx="1710385" cy="1468168"/>
      </dsp:txXfrm>
    </dsp:sp>
    <dsp:sp modelId="{BEBC3705-B4C5-4731-A3A0-4F2AE9FCD660}">
      <dsp:nvSpPr>
        <dsp:cNvPr id="0" name=""/>
        <dsp:cNvSpPr/>
      </dsp:nvSpPr>
      <dsp:spPr>
        <a:xfrm>
          <a:off x="5902090" y="4380965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887B55-0019-48F3-AE30-88D2FE3842D5}">
      <dsp:nvSpPr>
        <dsp:cNvPr id="0" name=""/>
        <dsp:cNvSpPr/>
      </dsp:nvSpPr>
      <dsp:spPr>
        <a:xfrm>
          <a:off x="6316885" y="3720296"/>
          <a:ext cx="2477852" cy="21269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4F28E-D2F1-4D5B-A368-711A8B374023}">
      <dsp:nvSpPr>
        <dsp:cNvPr id="0" name=""/>
        <dsp:cNvSpPr/>
      </dsp:nvSpPr>
      <dsp:spPr>
        <a:xfrm>
          <a:off x="6373646" y="4673098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F64F9-8667-4776-ACFB-852F9E3FACC1}">
      <dsp:nvSpPr>
        <dsp:cNvPr id="0" name=""/>
        <dsp:cNvSpPr/>
      </dsp:nvSpPr>
      <dsp:spPr>
        <a:xfrm>
          <a:off x="2103445" y="1405145"/>
          <a:ext cx="2477852" cy="21269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b="1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2200" b="1" kern="1200"/>
            <a:t>Metionina</a:t>
          </a:r>
          <a:endParaRPr lang="nl-NL" sz="2200" b="1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" sz="1300" kern="1200"/>
            <a:t>Favorire la crescita delle radici </a:t>
          </a:r>
          <a:endParaRPr lang="it" sz="1300" kern="1200" err="1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" sz="1300" kern="1200"/>
            <a:t>Rapida emergenza</a:t>
          </a:r>
          <a:endParaRPr lang="nl-NL" sz="1300" kern="1200"/>
        </a:p>
      </dsp:txBody>
      <dsp:txXfrm>
        <a:off x="2487179" y="1734536"/>
        <a:ext cx="1710385" cy="1468168"/>
      </dsp:txXfrm>
    </dsp:sp>
    <dsp:sp modelId="{512EE9FC-F162-4DD1-B19D-29491A141647}">
      <dsp:nvSpPr>
        <dsp:cNvPr id="0" name=""/>
        <dsp:cNvSpPr/>
      </dsp:nvSpPr>
      <dsp:spPr>
        <a:xfrm>
          <a:off x="3789912" y="1448965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57F6F-A6F8-4C48-B79D-53C586832A0B}">
      <dsp:nvSpPr>
        <dsp:cNvPr id="0" name=""/>
        <dsp:cNvSpPr/>
      </dsp:nvSpPr>
      <dsp:spPr>
        <a:xfrm>
          <a:off x="4204707" y="232682"/>
          <a:ext cx="2477852" cy="21269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18847-B2BB-4281-842C-617F571488F6}">
      <dsp:nvSpPr>
        <dsp:cNvPr id="0" name=""/>
        <dsp:cNvSpPr/>
      </dsp:nvSpPr>
      <dsp:spPr>
        <a:xfrm>
          <a:off x="4261468" y="1175371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18AFD-7AF6-4D6C-9582-108C7147FE1B}">
      <dsp:nvSpPr>
        <dsp:cNvPr id="0" name=""/>
        <dsp:cNvSpPr/>
      </dsp:nvSpPr>
      <dsp:spPr>
        <a:xfrm>
          <a:off x="6316885" y="1401774"/>
          <a:ext cx="2477852" cy="212695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700" b="1" kern="120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" sz="2200" b="1" kern="1200"/>
            <a:t>Triptofano</a:t>
          </a:r>
          <a:endParaRPr lang="nl-NL" sz="22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" sz="1300" kern="1200"/>
            <a:t>Supporto auxinsintesi</a:t>
          </a:r>
          <a:endParaRPr lang="nl-NL" sz="1300" kern="1200"/>
        </a:p>
      </dsp:txBody>
      <dsp:txXfrm>
        <a:off x="6700619" y="1731165"/>
        <a:ext cx="1710385" cy="1468168"/>
      </dsp:txXfrm>
    </dsp:sp>
    <dsp:sp modelId="{93323A14-F068-42A0-A46E-EBEE466B793E}">
      <dsp:nvSpPr>
        <dsp:cNvPr id="0" name=""/>
        <dsp:cNvSpPr/>
      </dsp:nvSpPr>
      <dsp:spPr>
        <a:xfrm>
          <a:off x="8447619" y="2340531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B34B3-BF4F-4552-82AC-6B9A0708D6A0}">
      <dsp:nvSpPr>
        <dsp:cNvPr id="0" name=""/>
        <dsp:cNvSpPr/>
      </dsp:nvSpPr>
      <dsp:spPr>
        <a:xfrm>
          <a:off x="8437795" y="2570867"/>
          <a:ext cx="2477852" cy="212695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D77CA-08C9-44A8-9A4B-3B470BF1D4EB}">
      <dsp:nvSpPr>
        <dsp:cNvPr id="0" name=""/>
        <dsp:cNvSpPr/>
      </dsp:nvSpPr>
      <dsp:spPr>
        <a:xfrm>
          <a:off x="8937732" y="2608507"/>
          <a:ext cx="289264" cy="24943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F31D4-E7B6-4E9F-ADB8-0D87720508D1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7612C-CDA3-4D5A-9622-9095E55C67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02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E3D5-84C2-4947-B5A0-C71298B95E51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7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E0A2-C48A-8080-3FE6-D2BA7D464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2B99332-F863-C285-2DCB-3C9DA7954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267009A-3FF6-73BD-3DA0-FAE387900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F37417-31B9-F292-85D3-C686C7CFE2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diachemitalia.it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86FB6D-0034-0CF1-6A46-D16EC902F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761F0-CE99-4880-AEAB-69BFDC5CC30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317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OLT ovvero </a:t>
            </a:r>
            <a:r>
              <a:rPr lang="it-IT" err="1"/>
              <a:t>Organic</a:t>
            </a:r>
            <a:r>
              <a:rPr lang="it-IT"/>
              <a:t> </a:t>
            </a:r>
            <a:r>
              <a:rPr lang="it-IT" err="1"/>
              <a:t>Ligand</a:t>
            </a:r>
            <a:r>
              <a:rPr lang="it-IT"/>
              <a:t> Technology → Un’innovativa tecnologia formulativa Diachem che consente di complessare i microelementi presenti nelle soluzioni, assicurando un altro livello di biocompatibilità e una rapidissima assimilazione nei tessuti vegetali.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diachemitalia.it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761F0-CE99-4880-AEAB-69BFDC5CC30D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6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"/>
              <a:t>Lo Zinco promuove la sintesi di ormoni vegetali, in particolare le auxine, favorendo lo sviluppo dell’apparato vegetativo.</a:t>
            </a:r>
          </a:p>
          <a:p>
            <a:r>
              <a:rPr lang="it"/>
              <a:t>Funge da cofattore enzimatico per una serie di reazioni fondamentali per la vita delle piante.</a:t>
            </a:r>
          </a:p>
          <a:p>
            <a:r>
              <a:rPr lang="it"/>
              <a:t>È alla base dello svolgimento della fotosintesi e della respirazione, agendo positivamente sul metabolismo glucidico.</a:t>
            </a:r>
          </a:p>
          <a:p>
            <a:r>
              <a:rPr lang="it"/>
              <a:t>Protegge le membrane dallo stress ossidativo, perché promuove la sintesi di acido ascorbico.</a:t>
            </a:r>
          </a:p>
          <a:p>
            <a:r>
              <a:rPr lang="it"/>
              <a:t>Regola la risposta agli stress, mitigando anche lo stress idrico.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diachemitalia.it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761F0-CE99-4880-AEAB-69BFDC5CC30D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56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4171A-7CAB-DACA-B023-F1EE10AD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9B494AB-BBE2-056F-48FF-EB99873EC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EBD102-1512-FAEA-D478-D18DCD8EC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FFE7B-C7D0-C1A2-8B98-8240F8CB43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diachemitalia.it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A4897F-2D04-2713-4578-4CECD1171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761F0-CE99-4880-AEAB-69BFDC5CC30D}" type="slidenum">
              <a:rPr kumimoji="0" lang="en-GB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45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1E939-0944-A523-2AC6-885D53E0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A6AA245-6713-8F63-7C26-C5262E6F2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BC323E-4417-3E8D-BB3E-F4EF8CB48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5778589-CEB3-2B9A-1743-0D79284C5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D8B4-C006-48CA-B3D2-E44FCBD3F5B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5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2D2B9-6598-4448-B3C2-81B411816B8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560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20 L-a-aminozuren in de natuur</a:t>
            </a:r>
            <a:br>
              <a:rPr lang="nl-NL"/>
            </a:br>
            <a:r>
              <a:rPr lang="nl-NL" err="1"/>
              <a:t>Chlorella</a:t>
            </a:r>
            <a:r>
              <a:rPr lang="nl-NL"/>
              <a:t> vulgaris 18 in </a:t>
            </a:r>
            <a:r>
              <a:rPr lang="nl-NL" err="1"/>
              <a:t>aminogram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2CF80-0792-434A-8564-3683CEEE3F3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89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445EF-E496-A18C-51FA-8590A19A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9361" y="3286784"/>
            <a:ext cx="4184466" cy="1614825"/>
          </a:xfrm>
        </p:spPr>
        <p:txBody>
          <a:bodyPr lIns="0" tIns="0" rIns="0" bIns="0" anchor="t" anchorCtr="0">
            <a:noAutofit/>
          </a:bodyPr>
          <a:lstStyle>
            <a:lvl1pPr algn="r"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" err="1"/>
              <a:t>Inserisci</a:t>
            </a:r>
            <a:br>
              <a:rPr lang="it-IT"/>
            </a:br>
            <a:r>
              <a:rPr lang="it"/>
              <a:t>titolo, seconda riga,</a:t>
            </a:r>
            <a:br>
              <a:rPr lang="it-IT"/>
            </a:br>
            <a:r>
              <a:rPr lang="it" err="1"/>
              <a:t>terza riga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FFDCD4-37E4-BDB7-541E-D26F3ACA1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5177" y="5199322"/>
            <a:ext cx="4438650" cy="41467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"/>
              <a:t>Clicca per modificare il sottotitolo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3E3BA5-046E-1C1F-9A56-BBBC2419D62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E4612F3-AF47-E5B5-10F2-890D3E9833F5}"/>
              </a:ext>
            </a:extLst>
          </p:cNvPr>
          <p:cNvCxnSpPr>
            <a:cxnSpLocks/>
          </p:cNvCxnSpPr>
          <p:nvPr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102373E-5C82-B36B-68A0-A5E520546DA1}"/>
              </a:ext>
            </a:extLst>
          </p:cNvPr>
          <p:cNvCxnSpPr>
            <a:cxnSpLocks/>
          </p:cNvCxnSpPr>
          <p:nvPr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ottotitolo 2">
            <a:extLst>
              <a:ext uri="{FF2B5EF4-FFF2-40B4-BE49-F238E27FC236}">
                <a16:creationId xmlns:a16="http://schemas.microsoft.com/office/drawing/2014/main" id="{4F4B3B78-108B-014C-C81D-D03F79A289D4}"/>
              </a:ext>
            </a:extLst>
          </p:cNvPr>
          <p:cNvSpPr txBox="1">
            <a:spLocks/>
          </p:cNvSpPr>
          <p:nvPr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CONFIDENZIALE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9FE2F57B-A165-11D2-7255-31ED71AC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88951" y="6104642"/>
            <a:ext cx="1091706" cy="17534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"/>
              <a:t>30 . 12 . 2024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BF7D590-9892-4019-A152-0F5EE437E0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61C11711-66DD-E390-A936-2EDD5C602AE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7" name="Connettore 1 12">
            <a:extLst>
              <a:ext uri="{FF2B5EF4-FFF2-40B4-BE49-F238E27FC236}">
                <a16:creationId xmlns:a16="http://schemas.microsoft.com/office/drawing/2014/main" id="{B50959FC-68BA-28E9-40F4-E471E1FD9B0E}"/>
              </a:ext>
            </a:extLst>
          </p:cNvPr>
          <p:cNvCxnSpPr>
            <a:cxnSpLocks/>
          </p:cNvCxnSpPr>
          <p:nvPr userDrawn="1"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14">
            <a:extLst>
              <a:ext uri="{FF2B5EF4-FFF2-40B4-BE49-F238E27FC236}">
                <a16:creationId xmlns:a16="http://schemas.microsoft.com/office/drawing/2014/main" id="{FD245FDE-8D16-97EA-B8F2-3B0BE5B553F6}"/>
              </a:ext>
            </a:extLst>
          </p:cNvPr>
          <p:cNvCxnSpPr>
            <a:cxnSpLocks/>
          </p:cNvCxnSpPr>
          <p:nvPr userDrawn="1"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21DDB7CC-A2FA-DC47-EEDC-0A29182397B0}"/>
              </a:ext>
            </a:extLst>
          </p:cNvPr>
          <p:cNvSpPr txBox="1">
            <a:spLocks/>
          </p:cNvSpPr>
          <p:nvPr userDrawn="1"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CONFIDENZIALE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5A93E55C-08C6-A2E3-986A-30D7ECC40B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8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12FA8CE-2D57-75C3-6757-741B39FD1A5A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5E0D03C-053A-A25B-8A89-CD008AD4C5D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6" name="Connettore 1 19">
            <a:extLst>
              <a:ext uri="{FF2B5EF4-FFF2-40B4-BE49-F238E27FC236}">
                <a16:creationId xmlns:a16="http://schemas.microsoft.com/office/drawing/2014/main" id="{CF73C3DA-DFFA-522E-4830-8ADFAFD3D77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811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"/>
              <a:t>Redigere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DD5D89C-0961-A844-314E-4B3CE73537AA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F95E11FB-4764-B1C4-E701-F384DB6267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4" name="Connettore 1 19">
            <a:extLst>
              <a:ext uri="{FF2B5EF4-FFF2-40B4-BE49-F238E27FC236}">
                <a16:creationId xmlns:a16="http://schemas.microsoft.com/office/drawing/2014/main" id="{DBE447AD-8BBC-AC53-696B-532127BFD68E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42A2B-F2D1-B57F-ADBA-2F227D769E7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C749D2C-2B3F-05ED-953B-5B0C0E65C1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EDE3827-60FB-3C35-F27F-920D9659AE1E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3E3C411-6A03-D640-3264-F21CE45B67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0"/>
            <a:ext cx="4364646" cy="1912585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B7A1AF-6534-37E3-5646-CE86F46AA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6C775C72-B504-8E4D-5CF7-3428B40CE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6" name="Segnaposto tabella 15">
            <a:extLst>
              <a:ext uri="{FF2B5EF4-FFF2-40B4-BE49-F238E27FC236}">
                <a16:creationId xmlns:a16="http://schemas.microsoft.com/office/drawing/2014/main" id="{0962BE9B-E353-4A17-B0B4-F82BA00FFF6D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38176" y="3436557"/>
            <a:ext cx="10944225" cy="2800731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latin typeface="Zeitung Pro Extralight" panose="020B0303040000080004" pitchFamily="34" charset="0"/>
              </a:defRPr>
            </a:lvl1pPr>
          </a:lstStyle>
          <a:p>
            <a:r>
              <a:rPr lang="it"/>
              <a:t>Tabella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A9D4E2F9-E82C-F977-BF89-FF755C7DDD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D20085F4-CA48-0AA5-F2CC-C74BBD2A8E98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538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1"/>
            <a:ext cx="4364646" cy="36415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61314" y="2497900"/>
            <a:ext cx="5119405" cy="3739387"/>
          </a:xfrm>
        </p:spPr>
        <p:txBody>
          <a:bodyPr/>
          <a:lstStyle/>
          <a:p>
            <a:r>
              <a:rPr lang="it"/>
              <a:t>Fare clic sull'icona per inserire un grafico</a:t>
            </a:r>
          </a:p>
        </p:txBody>
      </p:sp>
      <p:sp>
        <p:nvSpPr>
          <p:cNvPr id="4" name="Segnaposto grafico 25">
            <a:extLst>
              <a:ext uri="{FF2B5EF4-FFF2-40B4-BE49-F238E27FC236}">
                <a16:creationId xmlns:a16="http://schemas.microsoft.com/office/drawing/2014/main" id="{3A2729AD-D416-CA70-707E-BFEA79B52A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2680" y="2497900"/>
            <a:ext cx="5119405" cy="3739387"/>
          </a:xfrm>
        </p:spPr>
        <p:txBody>
          <a:bodyPr/>
          <a:lstStyle/>
          <a:p>
            <a:r>
              <a:rPr lang="it"/>
              <a:t>Fare clic sull'icona per inserire un grafico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0F40BA3-B47F-0A7C-0E97-EC2EF9C000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1"/>
            <a:ext cx="4364646" cy="120836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EA13541-34F1-F8FF-D2DE-B56AE660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CED9EB72-6340-2B69-E7B6-F3FDB2A66D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6" name="Connettore 1 20">
            <a:extLst>
              <a:ext uri="{FF2B5EF4-FFF2-40B4-BE49-F238E27FC236}">
                <a16:creationId xmlns:a16="http://schemas.microsoft.com/office/drawing/2014/main" id="{B45A5902-B92C-3D32-C555-E9B82AF1A2F2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22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iusur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D1D6DB-FCD2-37BB-0B71-D83E1753BFBA}"/>
              </a:ext>
            </a:extLst>
          </p:cNvPr>
          <p:cNvSpPr txBox="1"/>
          <p:nvPr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Grazie.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41DAA0B-6CDD-7373-848E-FBF311BBA5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B32E037-6B53-7BF7-3A7C-17070526DE49}"/>
              </a:ext>
            </a:extLst>
          </p:cNvPr>
          <p:cNvCxnSpPr>
            <a:cxnSpLocks/>
          </p:cNvCxnSpPr>
          <p:nvPr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B64F224-8C2E-99B9-B96E-0FF9E187B7B7}"/>
              </a:ext>
            </a:extLst>
          </p:cNvPr>
          <p:cNvCxnSpPr>
            <a:cxnSpLocks/>
          </p:cNvCxnSpPr>
          <p:nvPr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AE79C64-F4E5-234F-7088-C33F69B749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CCF786-A827-4588-9E9B-1283B9052C40}"/>
              </a:ext>
            </a:extLst>
          </p:cNvPr>
          <p:cNvSpPr txBox="1"/>
          <p:nvPr userDrawn="1"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Grazie.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3F592D3-1D26-E905-1724-85B43A52EE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9994EB20-0D7E-1BE9-D868-5B5772DBB85C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11">
            <a:extLst>
              <a:ext uri="{FF2B5EF4-FFF2-40B4-BE49-F238E27FC236}">
                <a16:creationId xmlns:a16="http://schemas.microsoft.com/office/drawing/2014/main" id="{8805D053-2782-94F1-6C7B-686C4465D98A}"/>
              </a:ext>
            </a:extLst>
          </p:cNvPr>
          <p:cNvCxnSpPr>
            <a:cxnSpLocks/>
          </p:cNvCxnSpPr>
          <p:nvPr userDrawn="1"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38606278-E3B9-CFA7-5BB3-73477C0B27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445EF-E496-A18C-51FA-8590A19A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9361" y="3286784"/>
            <a:ext cx="4184466" cy="1614825"/>
          </a:xfrm>
        </p:spPr>
        <p:txBody>
          <a:bodyPr lIns="0" tIns="0" rIns="0" bIns="0" anchor="t" anchorCtr="0">
            <a:noAutofit/>
          </a:bodyPr>
          <a:lstStyle>
            <a:lvl1pPr algn="r"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" err="1"/>
              <a:t>Inserisci</a:t>
            </a:r>
            <a:br>
              <a:rPr lang="it-IT"/>
            </a:br>
            <a:r>
              <a:rPr lang="it"/>
              <a:t>titolo, seconda riga,</a:t>
            </a:r>
            <a:br>
              <a:rPr lang="it-IT"/>
            </a:br>
            <a:r>
              <a:rPr lang="it" err="1"/>
              <a:t>terza riga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FFDCD4-37E4-BDB7-541E-D26F3ACA1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5177" y="5199322"/>
            <a:ext cx="4438650" cy="41467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"/>
              <a:t>Clicca per modificare il sottotitolo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3E3BA5-046E-1C1F-9A56-BBBC2419D62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E4612F3-AF47-E5B5-10F2-890D3E9833F5}"/>
              </a:ext>
            </a:extLst>
          </p:cNvPr>
          <p:cNvCxnSpPr>
            <a:cxnSpLocks/>
          </p:cNvCxnSpPr>
          <p:nvPr userDrawn="1"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102373E-5C82-B36B-68A0-A5E520546DA1}"/>
              </a:ext>
            </a:extLst>
          </p:cNvPr>
          <p:cNvCxnSpPr>
            <a:cxnSpLocks/>
          </p:cNvCxnSpPr>
          <p:nvPr userDrawn="1"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ottotitolo 2">
            <a:extLst>
              <a:ext uri="{FF2B5EF4-FFF2-40B4-BE49-F238E27FC236}">
                <a16:creationId xmlns:a16="http://schemas.microsoft.com/office/drawing/2014/main" id="{4F4B3B78-108B-014C-C81D-D03F79A289D4}"/>
              </a:ext>
            </a:extLst>
          </p:cNvPr>
          <p:cNvSpPr txBox="1">
            <a:spLocks/>
          </p:cNvSpPr>
          <p:nvPr userDrawn="1"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CONFIDENZIALE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9FE2F57B-A165-11D2-7255-31ED71AC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88951" y="6104642"/>
            <a:ext cx="1091706" cy="17534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"/>
              <a:t>30 . 12 . 2024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BF7D590-9892-4019-A152-0F5EE437E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81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CD2B982-012C-285C-2191-57DD7D6E9F3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8BF41116-E664-A08D-A62D-B3A600F0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4" y="1236131"/>
            <a:ext cx="3776662" cy="94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Novera Classic SemiBold" panose="0201000303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"/>
              <a:t>Indice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69F9262-9907-A374-E16F-FC44D08EDB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4C802A-B491-71E1-9898-0F3B529EB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528888"/>
            <a:ext cx="3957638" cy="1257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Novera Classic Medium" panose="0201000303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 err="1"/>
              <a:t>Lorem ipsum dolor sit amet, consectetur adipiscing elit fusce nec libero sagittis.</a:t>
            </a:r>
          </a:p>
        </p:txBody>
      </p:sp>
    </p:spTree>
    <p:extLst>
      <p:ext uri="{BB962C8B-B14F-4D97-AF65-F5344CB8AC3E}">
        <p14:creationId xmlns:p14="http://schemas.microsoft.com/office/powerpoint/2010/main" val="947597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78D8D-2BB0-601A-2833-E02C00E219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7462" y="3567735"/>
            <a:ext cx="3924300" cy="1227483"/>
          </a:xfrm>
        </p:spPr>
        <p:txBody>
          <a:bodyPr lIns="0" tIns="0" rIns="0" bIns="0" anchor="t" anchorCtr="0"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" err="1"/>
              <a:t>Inserisci</a:t>
            </a:r>
            <a:br>
              <a:rPr lang="it-IT"/>
            </a:br>
            <a:r>
              <a:rPr lang="it"/>
              <a:t>titolo, seconda riga,</a:t>
            </a:r>
            <a:br>
              <a:rPr lang="it-IT"/>
            </a:br>
            <a:r>
              <a:rPr lang="it" err="1"/>
              <a:t>terza riga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77A184-4218-FAC6-933D-D4DA7371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7462" y="5009529"/>
            <a:ext cx="3924300" cy="47148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EC00DEB5-D958-F4AB-CF3F-A0F2A1BDBE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1354" y="490537"/>
            <a:ext cx="4854575" cy="218598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0" i="0">
                <a:solidFill>
                  <a:schemeClr val="tx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0"/>
            </a:lvl2pPr>
            <a:lvl3pPr marL="914400" indent="0">
              <a:buNone/>
              <a:defRPr sz="20000"/>
            </a:lvl3pPr>
            <a:lvl4pPr marL="1371600" indent="0">
              <a:buNone/>
              <a:defRPr sz="20000"/>
            </a:lvl4pPr>
            <a:lvl5pPr marL="1828800" indent="0">
              <a:buNone/>
              <a:defRPr sz="20000"/>
            </a:lvl5pPr>
          </a:lstStyle>
          <a:p>
            <a:r>
              <a:rPr lang="it" sz="20000" b="0" i="0">
                <a:solidFill>
                  <a:schemeClr val="tx1"/>
                </a:solidFill>
                <a:latin typeface="Novera Classic Medium" panose="0201000303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7491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983511"/>
            <a:ext cx="8453437" cy="26768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9" y="3206012"/>
            <a:ext cx="10944224" cy="3031274"/>
          </a:xfrm>
          <a:ln>
            <a:noFill/>
          </a:ln>
        </p:spPr>
        <p:txBody>
          <a:bodyPr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livello0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1489096"/>
            <a:ext cx="8453437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EC9105-A572-2FE1-5832-205141192B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15B0667-7EB7-45C0-03BB-BC7900A5BE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6B8F53E-EBE0-EE3D-2E03-91799A7FEAC6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918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80" y="3152788"/>
            <a:ext cx="4364646" cy="308450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livello0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8" name="Segnaposto testo 12">
            <a:extLst>
              <a:ext uri="{FF2B5EF4-FFF2-40B4-BE49-F238E27FC236}">
                <a16:creationId xmlns:a16="http://schemas.microsoft.com/office/drawing/2014/main" id="{42E414F5-385A-E3FB-553B-353B370D34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03557" y="1652588"/>
            <a:ext cx="5450266" cy="4584699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66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CD2B982-012C-285C-2191-57DD7D6E9F35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8BF41116-E664-A08D-A62D-B3A600F0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4" y="1236131"/>
            <a:ext cx="3776662" cy="94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Novera Classic SemiBold" panose="0201000303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"/>
              <a:t>Indice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69F9262-9907-A374-E16F-FC44D08ED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4C802A-B491-71E1-9898-0F3B529EB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528888"/>
            <a:ext cx="3957638" cy="1257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Novera Classic Medium" panose="0201000303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" err="1"/>
              <a:t>Lorem ipsum dolor sit amet, consectetur adipiscing elit fusce nec libero sagittis.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11E05BB-9D66-4C3E-876C-E969F978AD5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E91A7CD0-4F23-02E0-8403-3B6635DDF5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9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+ immagine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38" y="1269964"/>
            <a:ext cx="8453437" cy="269104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20000" b="1" i="0">
                <a:solidFill>
                  <a:schemeClr val="accent2"/>
                </a:solidFill>
                <a:latin typeface="Novera Classic SemiBold" panose="02010003030000000000" pitchFamily="2" charset="0"/>
              </a:defRPr>
            </a:lvl1pPr>
          </a:lstStyle>
          <a:p>
            <a:pPr marL="142240">
              <a:lnSpc>
                <a:spcPct val="100000"/>
              </a:lnSpc>
              <a:spcBef>
                <a:spcPts val="320"/>
              </a:spcBef>
            </a:pPr>
            <a:r>
              <a:rPr lang="it" sz="22000" spc="-819">
                <a:solidFill>
                  <a:srgbClr val="47BA83"/>
                </a:solidFill>
                <a:latin typeface="Novera Classic Medium"/>
                <a:cs typeface="Novera Classic Medium"/>
              </a:rPr>
              <a:t>Redigere</a:t>
            </a:r>
            <a:endParaRPr lang="it-IT" sz="22000" baseline="31797">
              <a:latin typeface="Novera Classic Medium"/>
              <a:cs typeface="Novera Classic Medium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4264129"/>
            <a:ext cx="3971531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0AB870-6562-8CAE-5018-98BA502D80C9}"/>
              </a:ext>
            </a:extLst>
          </p:cNvPr>
          <p:cNvSpPr txBox="1"/>
          <p:nvPr userDrawn="1"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F35B6F2-071E-23EE-E1C5-2FCECD8F4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E00737D-A3F3-C2CD-EA5B-B15FF6950A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07D63D8-744D-4CE6-B04D-3EC4B2E1E44A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69D851F-0C7D-029A-16E5-CEA6E0FC19A0}"/>
              </a:ext>
            </a:extLst>
          </p:cNvPr>
          <p:cNvCxnSpPr/>
          <p:nvPr userDrawn="1"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716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37E27DF-DD59-B831-A3E9-464FBFE0D834}"/>
              </a:ext>
            </a:extLst>
          </p:cNvPr>
          <p:cNvSpPr/>
          <p:nvPr userDrawn="1"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81F69AB-5848-6606-D310-12DA227E6F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5427" y="673832"/>
            <a:ext cx="6168272" cy="6184168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8E322EC-32AC-C51D-9FAF-A2E1EC1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798243"/>
            <a:ext cx="1502791" cy="143904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99219CB-8B69-ABD8-5326-E927ADE1E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396" y="4798243"/>
            <a:ext cx="2903456" cy="1439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accent2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3E6661A-154A-6ED4-76BB-170D2B852E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B9F137F-0F9F-54AA-6B93-F0E5602C9F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421E69-AB61-E958-4A57-82DB9A0B1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531805"/>
            <a:ext cx="4725676" cy="286146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</a:p>
        </p:txBody>
      </p: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E75CC1D5-60A8-EED5-341C-04BEBF755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788454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DB506-F14D-13B0-5165-71995134799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091021A-A509-FDB9-9A9A-6E908D3D19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E929F0B-F6D7-EF73-0502-FA0109909B02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C20C923B-75C1-5AC8-0BBA-55E0672FD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E3AC025-3024-BBD0-14AF-7A0442E448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7A6D5B-9A87-188E-2A87-C4C51BCCC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499" y="1670040"/>
            <a:ext cx="7910607" cy="3365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1pPr>
            <a:lvl2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2pPr>
            <a:lvl3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3pPr>
            <a:lvl4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4pPr>
            <a:lvl5pPr>
              <a:defRPr lang="it-IT" sz="2500" b="1" i="0" kern="1200" dirty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"/>
              <a:t>Clicca per modificare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937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"/>
              <a:t>CLICCA PER MODIFICARE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034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</p:spTree>
    <p:extLst>
      <p:ext uri="{BB962C8B-B14F-4D97-AF65-F5344CB8AC3E}">
        <p14:creationId xmlns:p14="http://schemas.microsoft.com/office/powerpoint/2010/main" val="2792249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"/>
              <a:t>Redigere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43134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42A2B-F2D1-B57F-ADBA-2F227D769E7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C749D2C-2B3F-05ED-953B-5B0C0E65C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EDE3827-60FB-3C35-F27F-920D9659AE1E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3E3C411-6A03-D640-3264-F21CE45B67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0"/>
            <a:ext cx="4364646" cy="1912585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B7A1AF-6534-37E3-5646-CE86F46AA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6C775C72-B504-8E4D-5CF7-3428B40CE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6" name="Segnaposto tabella 15">
            <a:extLst>
              <a:ext uri="{FF2B5EF4-FFF2-40B4-BE49-F238E27FC236}">
                <a16:creationId xmlns:a16="http://schemas.microsoft.com/office/drawing/2014/main" id="{0962BE9B-E353-4A17-B0B4-F82BA00FFF6D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38176" y="3436557"/>
            <a:ext cx="10944225" cy="2800731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latin typeface="Zeitung Pro Extralight" panose="020B0303040000080004" pitchFamily="34" charset="0"/>
              </a:defRPr>
            </a:lvl1pPr>
          </a:lstStyle>
          <a:p>
            <a:r>
              <a:rPr lang="it"/>
              <a:t>Tabella</a:t>
            </a:r>
          </a:p>
        </p:txBody>
      </p:sp>
    </p:spTree>
    <p:extLst>
      <p:ext uri="{BB962C8B-B14F-4D97-AF65-F5344CB8AC3E}">
        <p14:creationId xmlns:p14="http://schemas.microsoft.com/office/powerpoint/2010/main" val="4263274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1"/>
            <a:ext cx="4364646" cy="36415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61314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grafico 25">
            <a:extLst>
              <a:ext uri="{FF2B5EF4-FFF2-40B4-BE49-F238E27FC236}">
                <a16:creationId xmlns:a16="http://schemas.microsoft.com/office/drawing/2014/main" id="{3A2729AD-D416-CA70-707E-BFEA79B52A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2680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0F40BA3-B47F-0A7C-0E97-EC2EF9C000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1"/>
            <a:ext cx="4364646" cy="120836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4274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usur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D1D6DB-FCD2-37BB-0B71-D83E1753BFBA}"/>
              </a:ext>
            </a:extLst>
          </p:cNvPr>
          <p:cNvSpPr txBox="1"/>
          <p:nvPr userDrawn="1"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Grazie.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41DAA0B-6CDD-7373-848E-FBF311BBA5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B32E037-6B53-7BF7-3A7C-17070526DE49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B64F224-8C2E-99B9-B96E-0FF9E187B7B7}"/>
              </a:ext>
            </a:extLst>
          </p:cNvPr>
          <p:cNvCxnSpPr>
            <a:cxnSpLocks/>
          </p:cNvCxnSpPr>
          <p:nvPr userDrawn="1"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AE79C64-F4E5-234F-7088-C33F69B749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6381" y="1223543"/>
            <a:ext cx="7113270" cy="2586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70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78D8D-2BB0-601A-2833-E02C00E219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7462" y="3567735"/>
            <a:ext cx="3924300" cy="1227483"/>
          </a:xfrm>
        </p:spPr>
        <p:txBody>
          <a:bodyPr lIns="0" tIns="0" rIns="0" bIns="0" anchor="t" anchorCtr="0"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" err="1"/>
              <a:t>Inserisci</a:t>
            </a:r>
            <a:br>
              <a:rPr lang="it-IT"/>
            </a:br>
            <a:r>
              <a:rPr lang="it"/>
              <a:t>titolo, seconda riga,</a:t>
            </a:r>
            <a:br>
              <a:rPr lang="it-IT"/>
            </a:br>
            <a:r>
              <a:rPr lang="it" err="1"/>
              <a:t>terza riga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77A184-4218-FAC6-933D-D4DA7371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7462" y="5009529"/>
            <a:ext cx="3924300" cy="47148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EC00DEB5-D958-F4AB-CF3F-A0F2A1BDBE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1354" y="490537"/>
            <a:ext cx="4854575" cy="218598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0" i="0">
                <a:solidFill>
                  <a:schemeClr val="tx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0"/>
            </a:lvl2pPr>
            <a:lvl3pPr marL="914400" indent="0">
              <a:buNone/>
              <a:defRPr sz="20000"/>
            </a:lvl3pPr>
            <a:lvl4pPr marL="1371600" indent="0">
              <a:buNone/>
              <a:defRPr sz="20000"/>
            </a:lvl4pPr>
            <a:lvl5pPr marL="1828800" indent="0">
              <a:buNone/>
              <a:defRPr sz="20000"/>
            </a:lvl5pPr>
          </a:lstStyle>
          <a:p>
            <a:r>
              <a:rPr lang="it" sz="20000" b="0" i="0">
                <a:solidFill>
                  <a:schemeClr val="tx1"/>
                </a:solidFill>
                <a:latin typeface="Novera Classic Medium" panose="0201000303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3692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80882" y="0"/>
            <a:ext cx="3611245" cy="6858000"/>
          </a:xfrm>
          <a:custGeom>
            <a:avLst/>
            <a:gdLst/>
            <a:ahLst/>
            <a:cxnLst/>
            <a:rect l="l" t="t" r="r" b="b"/>
            <a:pathLst>
              <a:path w="3611245" h="6858000">
                <a:moveTo>
                  <a:pt x="3611118" y="0"/>
                </a:moveTo>
                <a:lnTo>
                  <a:pt x="0" y="0"/>
                </a:lnTo>
                <a:lnTo>
                  <a:pt x="48171" y="317"/>
                </a:lnTo>
                <a:lnTo>
                  <a:pt x="96202" y="1257"/>
                </a:lnTo>
                <a:lnTo>
                  <a:pt x="144068" y="2832"/>
                </a:lnTo>
                <a:lnTo>
                  <a:pt x="191782" y="5016"/>
                </a:lnTo>
                <a:lnTo>
                  <a:pt x="239331" y="7810"/>
                </a:lnTo>
                <a:lnTo>
                  <a:pt x="286715" y="11226"/>
                </a:lnTo>
                <a:lnTo>
                  <a:pt x="333921" y="15240"/>
                </a:lnTo>
                <a:lnTo>
                  <a:pt x="380961" y="19862"/>
                </a:lnTo>
                <a:lnTo>
                  <a:pt x="427812" y="25082"/>
                </a:lnTo>
                <a:lnTo>
                  <a:pt x="474497" y="30899"/>
                </a:lnTo>
                <a:lnTo>
                  <a:pt x="520979" y="37312"/>
                </a:lnTo>
                <a:lnTo>
                  <a:pt x="567283" y="44310"/>
                </a:lnTo>
                <a:lnTo>
                  <a:pt x="613384" y="51892"/>
                </a:lnTo>
                <a:lnTo>
                  <a:pt x="659295" y="60045"/>
                </a:lnTo>
                <a:lnTo>
                  <a:pt x="705002" y="68783"/>
                </a:lnTo>
                <a:lnTo>
                  <a:pt x="750493" y="78092"/>
                </a:lnTo>
                <a:lnTo>
                  <a:pt x="795782" y="87972"/>
                </a:lnTo>
                <a:lnTo>
                  <a:pt x="840854" y="98412"/>
                </a:lnTo>
                <a:lnTo>
                  <a:pt x="885723" y="109423"/>
                </a:lnTo>
                <a:lnTo>
                  <a:pt x="930351" y="120980"/>
                </a:lnTo>
                <a:lnTo>
                  <a:pt x="974763" y="133096"/>
                </a:lnTo>
                <a:lnTo>
                  <a:pt x="1018946" y="145757"/>
                </a:lnTo>
                <a:lnTo>
                  <a:pt x="1062901" y="158965"/>
                </a:lnTo>
                <a:lnTo>
                  <a:pt x="1106601" y="172707"/>
                </a:lnTo>
                <a:lnTo>
                  <a:pt x="1150073" y="186994"/>
                </a:lnTo>
                <a:lnTo>
                  <a:pt x="1193304" y="201815"/>
                </a:lnTo>
                <a:lnTo>
                  <a:pt x="1236281" y="217170"/>
                </a:lnTo>
                <a:lnTo>
                  <a:pt x="1279004" y="233045"/>
                </a:lnTo>
                <a:lnTo>
                  <a:pt x="1321473" y="249440"/>
                </a:lnTo>
                <a:lnTo>
                  <a:pt x="1363675" y="266357"/>
                </a:lnTo>
                <a:lnTo>
                  <a:pt x="1405623" y="283781"/>
                </a:lnTo>
                <a:lnTo>
                  <a:pt x="1447292" y="301713"/>
                </a:lnTo>
                <a:lnTo>
                  <a:pt x="1488694" y="320167"/>
                </a:lnTo>
                <a:lnTo>
                  <a:pt x="1529829" y="339102"/>
                </a:lnTo>
                <a:lnTo>
                  <a:pt x="1570672" y="358546"/>
                </a:lnTo>
                <a:lnTo>
                  <a:pt x="1611236" y="378485"/>
                </a:lnTo>
                <a:lnTo>
                  <a:pt x="1651508" y="398919"/>
                </a:lnTo>
                <a:lnTo>
                  <a:pt x="1691487" y="419836"/>
                </a:lnTo>
                <a:lnTo>
                  <a:pt x="1731175" y="441236"/>
                </a:lnTo>
                <a:lnTo>
                  <a:pt x="1770570" y="463118"/>
                </a:lnTo>
                <a:lnTo>
                  <a:pt x="1809648" y="485470"/>
                </a:lnTo>
                <a:lnTo>
                  <a:pt x="1848434" y="508292"/>
                </a:lnTo>
                <a:lnTo>
                  <a:pt x="1886902" y="531583"/>
                </a:lnTo>
                <a:lnTo>
                  <a:pt x="1925053" y="555332"/>
                </a:lnTo>
                <a:lnTo>
                  <a:pt x="1962886" y="579539"/>
                </a:lnTo>
                <a:lnTo>
                  <a:pt x="2000389" y="604215"/>
                </a:lnTo>
                <a:lnTo>
                  <a:pt x="2037575" y="629335"/>
                </a:lnTo>
                <a:lnTo>
                  <a:pt x="2074430" y="654900"/>
                </a:lnTo>
                <a:lnTo>
                  <a:pt x="2110943" y="680910"/>
                </a:lnTo>
                <a:lnTo>
                  <a:pt x="2147125" y="707364"/>
                </a:lnTo>
                <a:lnTo>
                  <a:pt x="2182965" y="734250"/>
                </a:lnTo>
                <a:lnTo>
                  <a:pt x="2218448" y="761568"/>
                </a:lnTo>
                <a:lnTo>
                  <a:pt x="2253589" y="789317"/>
                </a:lnTo>
                <a:lnTo>
                  <a:pt x="2288375" y="817486"/>
                </a:lnTo>
                <a:lnTo>
                  <a:pt x="2322804" y="846074"/>
                </a:lnTo>
                <a:lnTo>
                  <a:pt x="2356866" y="875093"/>
                </a:lnTo>
                <a:lnTo>
                  <a:pt x="2390571" y="904506"/>
                </a:lnTo>
                <a:lnTo>
                  <a:pt x="2423909" y="934339"/>
                </a:lnTo>
                <a:lnTo>
                  <a:pt x="2456865" y="964565"/>
                </a:lnTo>
                <a:lnTo>
                  <a:pt x="2489441" y="995210"/>
                </a:lnTo>
                <a:lnTo>
                  <a:pt x="2521635" y="1026236"/>
                </a:lnTo>
                <a:lnTo>
                  <a:pt x="2553449" y="1057668"/>
                </a:lnTo>
                <a:lnTo>
                  <a:pt x="2584881" y="1089482"/>
                </a:lnTo>
                <a:lnTo>
                  <a:pt x="2615908" y="1121676"/>
                </a:lnTo>
                <a:lnTo>
                  <a:pt x="2646553" y="1154252"/>
                </a:lnTo>
                <a:lnTo>
                  <a:pt x="2676779" y="1187208"/>
                </a:lnTo>
                <a:lnTo>
                  <a:pt x="2706611" y="1220546"/>
                </a:lnTo>
                <a:lnTo>
                  <a:pt x="2736024" y="1254252"/>
                </a:lnTo>
                <a:lnTo>
                  <a:pt x="2765044" y="1288313"/>
                </a:lnTo>
                <a:lnTo>
                  <a:pt x="2793631" y="1322743"/>
                </a:lnTo>
                <a:lnTo>
                  <a:pt x="2821800" y="1357528"/>
                </a:lnTo>
                <a:lnTo>
                  <a:pt x="2849549" y="1392669"/>
                </a:lnTo>
                <a:lnTo>
                  <a:pt x="2876867" y="1428153"/>
                </a:lnTo>
                <a:lnTo>
                  <a:pt x="2903753" y="1463992"/>
                </a:lnTo>
                <a:lnTo>
                  <a:pt x="2930207" y="1500174"/>
                </a:lnTo>
                <a:lnTo>
                  <a:pt x="2956217" y="1536687"/>
                </a:lnTo>
                <a:lnTo>
                  <a:pt x="2981782" y="1573542"/>
                </a:lnTo>
                <a:lnTo>
                  <a:pt x="3006902" y="1610728"/>
                </a:lnTo>
                <a:lnTo>
                  <a:pt x="3031579" y="1648231"/>
                </a:lnTo>
                <a:lnTo>
                  <a:pt x="3055785" y="1686064"/>
                </a:lnTo>
                <a:lnTo>
                  <a:pt x="3079534" y="1724215"/>
                </a:lnTo>
                <a:lnTo>
                  <a:pt x="3102826" y="1762683"/>
                </a:lnTo>
                <a:lnTo>
                  <a:pt x="3125647" y="1801469"/>
                </a:lnTo>
                <a:lnTo>
                  <a:pt x="3147999" y="1840547"/>
                </a:lnTo>
                <a:lnTo>
                  <a:pt x="3169882" y="1879942"/>
                </a:lnTo>
                <a:lnTo>
                  <a:pt x="3191281" y="1919630"/>
                </a:lnTo>
                <a:lnTo>
                  <a:pt x="3212198" y="1959610"/>
                </a:lnTo>
                <a:lnTo>
                  <a:pt x="3232632" y="1999881"/>
                </a:lnTo>
                <a:lnTo>
                  <a:pt x="3252571" y="2040445"/>
                </a:lnTo>
                <a:lnTo>
                  <a:pt x="3272015" y="2081288"/>
                </a:lnTo>
                <a:lnTo>
                  <a:pt x="3290951" y="2122424"/>
                </a:lnTo>
                <a:lnTo>
                  <a:pt x="3309404" y="2163826"/>
                </a:lnTo>
                <a:lnTo>
                  <a:pt x="3327336" y="2205494"/>
                </a:lnTo>
                <a:lnTo>
                  <a:pt x="3344761" y="2247442"/>
                </a:lnTo>
                <a:lnTo>
                  <a:pt x="3361677" y="2289645"/>
                </a:lnTo>
                <a:lnTo>
                  <a:pt x="3378073" y="2332113"/>
                </a:lnTo>
                <a:lnTo>
                  <a:pt x="3393948" y="2374836"/>
                </a:lnTo>
                <a:lnTo>
                  <a:pt x="3409302" y="2417813"/>
                </a:lnTo>
                <a:lnTo>
                  <a:pt x="3424123" y="2461044"/>
                </a:lnTo>
                <a:lnTo>
                  <a:pt x="3438410" y="2504516"/>
                </a:lnTo>
                <a:lnTo>
                  <a:pt x="3452152" y="2548217"/>
                </a:lnTo>
                <a:lnTo>
                  <a:pt x="3465360" y="2592171"/>
                </a:lnTo>
                <a:lnTo>
                  <a:pt x="3478022" y="2636355"/>
                </a:lnTo>
                <a:lnTo>
                  <a:pt x="3490137" y="2680766"/>
                </a:lnTo>
                <a:lnTo>
                  <a:pt x="3501694" y="2725394"/>
                </a:lnTo>
                <a:lnTo>
                  <a:pt x="3512705" y="2770263"/>
                </a:lnTo>
                <a:lnTo>
                  <a:pt x="3523145" y="2815336"/>
                </a:lnTo>
                <a:lnTo>
                  <a:pt x="3533025" y="2860624"/>
                </a:lnTo>
                <a:lnTo>
                  <a:pt x="3542334" y="2906115"/>
                </a:lnTo>
                <a:lnTo>
                  <a:pt x="3551072" y="2951823"/>
                </a:lnTo>
                <a:lnTo>
                  <a:pt x="3559225" y="2997733"/>
                </a:lnTo>
                <a:lnTo>
                  <a:pt x="3566807" y="3043834"/>
                </a:lnTo>
                <a:lnTo>
                  <a:pt x="3573805" y="3090138"/>
                </a:lnTo>
                <a:lnTo>
                  <a:pt x="3580219" y="3136620"/>
                </a:lnTo>
                <a:lnTo>
                  <a:pt x="3586035" y="3183305"/>
                </a:lnTo>
                <a:lnTo>
                  <a:pt x="3591255" y="3230156"/>
                </a:lnTo>
                <a:lnTo>
                  <a:pt x="3595878" y="3277197"/>
                </a:lnTo>
                <a:lnTo>
                  <a:pt x="3599891" y="3324402"/>
                </a:lnTo>
                <a:lnTo>
                  <a:pt x="3603307" y="3371786"/>
                </a:lnTo>
                <a:lnTo>
                  <a:pt x="3606101" y="3419335"/>
                </a:lnTo>
                <a:lnTo>
                  <a:pt x="3606533" y="3429012"/>
                </a:lnTo>
                <a:lnTo>
                  <a:pt x="3606101" y="3438677"/>
                </a:lnTo>
                <a:lnTo>
                  <a:pt x="3603307" y="3486226"/>
                </a:lnTo>
                <a:lnTo>
                  <a:pt x="3599891" y="3533610"/>
                </a:lnTo>
                <a:lnTo>
                  <a:pt x="3595878" y="3580815"/>
                </a:lnTo>
                <a:lnTo>
                  <a:pt x="3591255" y="3627856"/>
                </a:lnTo>
                <a:lnTo>
                  <a:pt x="3586035" y="3674707"/>
                </a:lnTo>
                <a:lnTo>
                  <a:pt x="3580219" y="3721392"/>
                </a:lnTo>
                <a:lnTo>
                  <a:pt x="3573805" y="3767874"/>
                </a:lnTo>
                <a:lnTo>
                  <a:pt x="3566807" y="3814178"/>
                </a:lnTo>
                <a:lnTo>
                  <a:pt x="3559225" y="3860279"/>
                </a:lnTo>
                <a:lnTo>
                  <a:pt x="3551072" y="3906189"/>
                </a:lnTo>
                <a:lnTo>
                  <a:pt x="3542334" y="3951897"/>
                </a:lnTo>
                <a:lnTo>
                  <a:pt x="3533025" y="3997388"/>
                </a:lnTo>
                <a:lnTo>
                  <a:pt x="3523145" y="4042676"/>
                </a:lnTo>
                <a:lnTo>
                  <a:pt x="3512705" y="4087749"/>
                </a:lnTo>
                <a:lnTo>
                  <a:pt x="3501694" y="4132618"/>
                </a:lnTo>
                <a:lnTo>
                  <a:pt x="3490137" y="4177246"/>
                </a:lnTo>
                <a:lnTo>
                  <a:pt x="3478022" y="4221658"/>
                </a:lnTo>
                <a:lnTo>
                  <a:pt x="3465360" y="4265841"/>
                </a:lnTo>
                <a:lnTo>
                  <a:pt x="3452152" y="4309796"/>
                </a:lnTo>
                <a:lnTo>
                  <a:pt x="3438410" y="4353496"/>
                </a:lnTo>
                <a:lnTo>
                  <a:pt x="3424123" y="4396968"/>
                </a:lnTo>
                <a:lnTo>
                  <a:pt x="3409302" y="4440199"/>
                </a:lnTo>
                <a:lnTo>
                  <a:pt x="3393948" y="4483176"/>
                </a:lnTo>
                <a:lnTo>
                  <a:pt x="3378073" y="4525899"/>
                </a:lnTo>
                <a:lnTo>
                  <a:pt x="3361677" y="4568368"/>
                </a:lnTo>
                <a:lnTo>
                  <a:pt x="3344761" y="4610570"/>
                </a:lnTo>
                <a:lnTo>
                  <a:pt x="3327336" y="4652518"/>
                </a:lnTo>
                <a:lnTo>
                  <a:pt x="3309404" y="4694186"/>
                </a:lnTo>
                <a:lnTo>
                  <a:pt x="3290951" y="4735588"/>
                </a:lnTo>
                <a:lnTo>
                  <a:pt x="3272015" y="4776724"/>
                </a:lnTo>
                <a:lnTo>
                  <a:pt x="3252571" y="4817567"/>
                </a:lnTo>
                <a:lnTo>
                  <a:pt x="3232632" y="4858131"/>
                </a:lnTo>
                <a:lnTo>
                  <a:pt x="3212198" y="4898402"/>
                </a:lnTo>
                <a:lnTo>
                  <a:pt x="3191281" y="4938382"/>
                </a:lnTo>
                <a:lnTo>
                  <a:pt x="3169882" y="4978070"/>
                </a:lnTo>
                <a:lnTo>
                  <a:pt x="3147999" y="5017465"/>
                </a:lnTo>
                <a:lnTo>
                  <a:pt x="3125647" y="5056543"/>
                </a:lnTo>
                <a:lnTo>
                  <a:pt x="3102826" y="5095329"/>
                </a:lnTo>
                <a:lnTo>
                  <a:pt x="3079534" y="5133797"/>
                </a:lnTo>
                <a:lnTo>
                  <a:pt x="3055785" y="5171948"/>
                </a:lnTo>
                <a:lnTo>
                  <a:pt x="3031579" y="5209781"/>
                </a:lnTo>
                <a:lnTo>
                  <a:pt x="3006902" y="5247284"/>
                </a:lnTo>
                <a:lnTo>
                  <a:pt x="2981782" y="5284470"/>
                </a:lnTo>
                <a:lnTo>
                  <a:pt x="2956217" y="5321325"/>
                </a:lnTo>
                <a:lnTo>
                  <a:pt x="2930207" y="5357838"/>
                </a:lnTo>
                <a:lnTo>
                  <a:pt x="2903753" y="5394020"/>
                </a:lnTo>
                <a:lnTo>
                  <a:pt x="2876867" y="5429859"/>
                </a:lnTo>
                <a:lnTo>
                  <a:pt x="2849549" y="5465343"/>
                </a:lnTo>
                <a:lnTo>
                  <a:pt x="2821800" y="5500484"/>
                </a:lnTo>
                <a:lnTo>
                  <a:pt x="2793631" y="5535269"/>
                </a:lnTo>
                <a:lnTo>
                  <a:pt x="2765044" y="5569699"/>
                </a:lnTo>
                <a:lnTo>
                  <a:pt x="2736024" y="5603760"/>
                </a:lnTo>
                <a:lnTo>
                  <a:pt x="2706611" y="5637466"/>
                </a:lnTo>
                <a:lnTo>
                  <a:pt x="2676779" y="5670804"/>
                </a:lnTo>
                <a:lnTo>
                  <a:pt x="2646553" y="5703760"/>
                </a:lnTo>
                <a:lnTo>
                  <a:pt x="2615908" y="5736336"/>
                </a:lnTo>
                <a:lnTo>
                  <a:pt x="2584881" y="5768530"/>
                </a:lnTo>
                <a:lnTo>
                  <a:pt x="2553462" y="5800356"/>
                </a:lnTo>
                <a:lnTo>
                  <a:pt x="2521635" y="5831776"/>
                </a:lnTo>
                <a:lnTo>
                  <a:pt x="2489441" y="5862802"/>
                </a:lnTo>
                <a:lnTo>
                  <a:pt x="2456865" y="5893447"/>
                </a:lnTo>
                <a:lnTo>
                  <a:pt x="2423909" y="5923673"/>
                </a:lnTo>
                <a:lnTo>
                  <a:pt x="2390571" y="5953506"/>
                </a:lnTo>
                <a:lnTo>
                  <a:pt x="2356866" y="5982919"/>
                </a:lnTo>
                <a:lnTo>
                  <a:pt x="2322804" y="6011938"/>
                </a:lnTo>
                <a:lnTo>
                  <a:pt x="2288375" y="6040526"/>
                </a:lnTo>
                <a:lnTo>
                  <a:pt x="2253589" y="6068695"/>
                </a:lnTo>
                <a:lnTo>
                  <a:pt x="2218448" y="6096444"/>
                </a:lnTo>
                <a:lnTo>
                  <a:pt x="2182965" y="6123762"/>
                </a:lnTo>
                <a:lnTo>
                  <a:pt x="2147125" y="6150648"/>
                </a:lnTo>
                <a:lnTo>
                  <a:pt x="2110943" y="6177102"/>
                </a:lnTo>
                <a:lnTo>
                  <a:pt x="2074430" y="6203112"/>
                </a:lnTo>
                <a:lnTo>
                  <a:pt x="2037575" y="6228677"/>
                </a:lnTo>
                <a:lnTo>
                  <a:pt x="2000389" y="6253797"/>
                </a:lnTo>
                <a:lnTo>
                  <a:pt x="1962886" y="6278473"/>
                </a:lnTo>
                <a:lnTo>
                  <a:pt x="1925053" y="6302680"/>
                </a:lnTo>
                <a:lnTo>
                  <a:pt x="1886902" y="6326429"/>
                </a:lnTo>
                <a:lnTo>
                  <a:pt x="1848434" y="6349720"/>
                </a:lnTo>
                <a:lnTo>
                  <a:pt x="1809648" y="6372542"/>
                </a:lnTo>
                <a:lnTo>
                  <a:pt x="1770570" y="6394894"/>
                </a:lnTo>
                <a:lnTo>
                  <a:pt x="1731175" y="6416776"/>
                </a:lnTo>
                <a:lnTo>
                  <a:pt x="1691487" y="6438176"/>
                </a:lnTo>
                <a:lnTo>
                  <a:pt x="1651508" y="6459093"/>
                </a:lnTo>
                <a:lnTo>
                  <a:pt x="1611236" y="6479527"/>
                </a:lnTo>
                <a:lnTo>
                  <a:pt x="1570672" y="6499466"/>
                </a:lnTo>
                <a:lnTo>
                  <a:pt x="1529829" y="6518910"/>
                </a:lnTo>
                <a:lnTo>
                  <a:pt x="1488694" y="6537846"/>
                </a:lnTo>
                <a:lnTo>
                  <a:pt x="1447292" y="6556299"/>
                </a:lnTo>
                <a:lnTo>
                  <a:pt x="1405623" y="6574231"/>
                </a:lnTo>
                <a:lnTo>
                  <a:pt x="1363675" y="6591655"/>
                </a:lnTo>
                <a:lnTo>
                  <a:pt x="1321473" y="6608572"/>
                </a:lnTo>
                <a:lnTo>
                  <a:pt x="1279004" y="6624968"/>
                </a:lnTo>
                <a:lnTo>
                  <a:pt x="1236281" y="6640843"/>
                </a:lnTo>
                <a:lnTo>
                  <a:pt x="1193304" y="6656197"/>
                </a:lnTo>
                <a:lnTo>
                  <a:pt x="1150073" y="6671018"/>
                </a:lnTo>
                <a:lnTo>
                  <a:pt x="1106601" y="6685305"/>
                </a:lnTo>
                <a:lnTo>
                  <a:pt x="1062901" y="6699047"/>
                </a:lnTo>
                <a:lnTo>
                  <a:pt x="1018946" y="6712255"/>
                </a:lnTo>
                <a:lnTo>
                  <a:pt x="974763" y="6724917"/>
                </a:lnTo>
                <a:lnTo>
                  <a:pt x="930351" y="6737032"/>
                </a:lnTo>
                <a:lnTo>
                  <a:pt x="885723" y="6748589"/>
                </a:lnTo>
                <a:lnTo>
                  <a:pt x="840854" y="6759600"/>
                </a:lnTo>
                <a:lnTo>
                  <a:pt x="795782" y="6770040"/>
                </a:lnTo>
                <a:lnTo>
                  <a:pt x="750493" y="6779920"/>
                </a:lnTo>
                <a:lnTo>
                  <a:pt x="705002" y="6789229"/>
                </a:lnTo>
                <a:lnTo>
                  <a:pt x="659295" y="6797967"/>
                </a:lnTo>
                <a:lnTo>
                  <a:pt x="613384" y="6806120"/>
                </a:lnTo>
                <a:lnTo>
                  <a:pt x="567283" y="6813702"/>
                </a:lnTo>
                <a:lnTo>
                  <a:pt x="520979" y="6820700"/>
                </a:lnTo>
                <a:lnTo>
                  <a:pt x="474497" y="6827113"/>
                </a:lnTo>
                <a:lnTo>
                  <a:pt x="427812" y="6832930"/>
                </a:lnTo>
                <a:lnTo>
                  <a:pt x="380961" y="6838150"/>
                </a:lnTo>
                <a:lnTo>
                  <a:pt x="333921" y="6842773"/>
                </a:lnTo>
                <a:lnTo>
                  <a:pt x="286715" y="6846786"/>
                </a:lnTo>
                <a:lnTo>
                  <a:pt x="239331" y="6850202"/>
                </a:lnTo>
                <a:lnTo>
                  <a:pt x="191782" y="6852996"/>
                </a:lnTo>
                <a:lnTo>
                  <a:pt x="144068" y="6855180"/>
                </a:lnTo>
                <a:lnTo>
                  <a:pt x="96202" y="6856755"/>
                </a:lnTo>
                <a:lnTo>
                  <a:pt x="48171" y="6857695"/>
                </a:lnTo>
                <a:lnTo>
                  <a:pt x="0" y="6858000"/>
                </a:lnTo>
                <a:lnTo>
                  <a:pt x="3611118" y="6858000"/>
                </a:lnTo>
                <a:lnTo>
                  <a:pt x="3611118" y="3611118"/>
                </a:lnTo>
                <a:lnTo>
                  <a:pt x="3611118" y="3246882"/>
                </a:lnTo>
                <a:lnTo>
                  <a:pt x="3611118" y="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34085" cy="934085"/>
          </a:xfrm>
          <a:custGeom>
            <a:avLst/>
            <a:gdLst/>
            <a:ahLst/>
            <a:cxnLst/>
            <a:rect l="l" t="t" r="r" b="b"/>
            <a:pathLst>
              <a:path w="934085" h="934085">
                <a:moveTo>
                  <a:pt x="933855" y="0"/>
                </a:moveTo>
                <a:lnTo>
                  <a:pt x="0" y="0"/>
                </a:lnTo>
                <a:lnTo>
                  <a:pt x="0" y="933830"/>
                </a:lnTo>
                <a:lnTo>
                  <a:pt x="48056" y="932615"/>
                </a:lnTo>
                <a:lnTo>
                  <a:pt x="95482" y="929009"/>
                </a:lnTo>
                <a:lnTo>
                  <a:pt x="142218" y="923071"/>
                </a:lnTo>
                <a:lnTo>
                  <a:pt x="188205" y="914859"/>
                </a:lnTo>
                <a:lnTo>
                  <a:pt x="233386" y="904431"/>
                </a:lnTo>
                <a:lnTo>
                  <a:pt x="277701" y="891848"/>
                </a:lnTo>
                <a:lnTo>
                  <a:pt x="321092" y="877167"/>
                </a:lnTo>
                <a:lnTo>
                  <a:pt x="363500" y="860446"/>
                </a:lnTo>
                <a:lnTo>
                  <a:pt x="404866" y="841746"/>
                </a:lnTo>
                <a:lnTo>
                  <a:pt x="445132" y="821123"/>
                </a:lnTo>
                <a:lnTo>
                  <a:pt x="484240" y="798638"/>
                </a:lnTo>
                <a:lnTo>
                  <a:pt x="522129" y="774349"/>
                </a:lnTo>
                <a:lnTo>
                  <a:pt x="558742" y="748313"/>
                </a:lnTo>
                <a:lnTo>
                  <a:pt x="594020" y="720591"/>
                </a:lnTo>
                <a:lnTo>
                  <a:pt x="627905" y="691240"/>
                </a:lnTo>
                <a:lnTo>
                  <a:pt x="660337" y="660320"/>
                </a:lnTo>
                <a:lnTo>
                  <a:pt x="691258" y="627889"/>
                </a:lnTo>
                <a:lnTo>
                  <a:pt x="720609" y="594005"/>
                </a:lnTo>
                <a:lnTo>
                  <a:pt x="748332" y="558728"/>
                </a:lnTo>
                <a:lnTo>
                  <a:pt x="774368" y="522116"/>
                </a:lnTo>
                <a:lnTo>
                  <a:pt x="798659" y="484228"/>
                </a:lnTo>
                <a:lnTo>
                  <a:pt x="821145" y="445122"/>
                </a:lnTo>
                <a:lnTo>
                  <a:pt x="841767" y="404857"/>
                </a:lnTo>
                <a:lnTo>
                  <a:pt x="860469" y="363491"/>
                </a:lnTo>
                <a:lnTo>
                  <a:pt x="877189" y="321084"/>
                </a:lnTo>
                <a:lnTo>
                  <a:pt x="891871" y="277695"/>
                </a:lnTo>
                <a:lnTo>
                  <a:pt x="904455" y="233381"/>
                </a:lnTo>
                <a:lnTo>
                  <a:pt x="914882" y="188201"/>
                </a:lnTo>
                <a:lnTo>
                  <a:pt x="923095" y="142214"/>
                </a:lnTo>
                <a:lnTo>
                  <a:pt x="929034" y="95479"/>
                </a:lnTo>
                <a:lnTo>
                  <a:pt x="932640" y="48055"/>
                </a:lnTo>
                <a:lnTo>
                  <a:pt x="933855" y="0"/>
                </a:lnTo>
                <a:close/>
              </a:path>
            </a:pathLst>
          </a:custGeom>
          <a:solidFill>
            <a:srgbClr val="37A7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868283" y="5590908"/>
            <a:ext cx="786130" cy="1267460"/>
          </a:xfrm>
          <a:custGeom>
            <a:avLst/>
            <a:gdLst/>
            <a:ahLst/>
            <a:cxnLst/>
            <a:rect l="l" t="t" r="r" b="b"/>
            <a:pathLst>
              <a:path w="786129" h="1267459">
                <a:moveTo>
                  <a:pt x="786130" y="0"/>
                </a:moveTo>
                <a:lnTo>
                  <a:pt x="705866" y="4051"/>
                </a:lnTo>
                <a:lnTo>
                  <a:pt x="658719" y="10281"/>
                </a:lnTo>
                <a:lnTo>
                  <a:pt x="612493" y="19255"/>
                </a:lnTo>
                <a:lnTo>
                  <a:pt x="567275" y="30885"/>
                </a:lnTo>
                <a:lnTo>
                  <a:pt x="523150" y="45086"/>
                </a:lnTo>
                <a:lnTo>
                  <a:pt x="480202" y="61774"/>
                </a:lnTo>
                <a:lnTo>
                  <a:pt x="438517" y="80863"/>
                </a:lnTo>
                <a:lnTo>
                  <a:pt x="398180" y="102267"/>
                </a:lnTo>
                <a:lnTo>
                  <a:pt x="359278" y="125901"/>
                </a:lnTo>
                <a:lnTo>
                  <a:pt x="321894" y="151680"/>
                </a:lnTo>
                <a:lnTo>
                  <a:pt x="286115" y="179519"/>
                </a:lnTo>
                <a:lnTo>
                  <a:pt x="252026" y="209331"/>
                </a:lnTo>
                <a:lnTo>
                  <a:pt x="219712" y="241033"/>
                </a:lnTo>
                <a:lnTo>
                  <a:pt x="189258" y="274537"/>
                </a:lnTo>
                <a:lnTo>
                  <a:pt x="160751" y="309760"/>
                </a:lnTo>
                <a:lnTo>
                  <a:pt x="134274" y="346615"/>
                </a:lnTo>
                <a:lnTo>
                  <a:pt x="109914" y="385018"/>
                </a:lnTo>
                <a:lnTo>
                  <a:pt x="87756" y="424882"/>
                </a:lnTo>
                <a:lnTo>
                  <a:pt x="67885" y="466123"/>
                </a:lnTo>
                <a:lnTo>
                  <a:pt x="50387" y="508655"/>
                </a:lnTo>
                <a:lnTo>
                  <a:pt x="35346" y="552393"/>
                </a:lnTo>
                <a:lnTo>
                  <a:pt x="22849" y="597251"/>
                </a:lnTo>
                <a:lnTo>
                  <a:pt x="12980" y="643144"/>
                </a:lnTo>
                <a:lnTo>
                  <a:pt x="5826" y="689987"/>
                </a:lnTo>
                <a:lnTo>
                  <a:pt x="1470" y="737694"/>
                </a:lnTo>
                <a:lnTo>
                  <a:pt x="0" y="786180"/>
                </a:lnTo>
                <a:lnTo>
                  <a:pt x="0" y="1267091"/>
                </a:lnTo>
                <a:lnTo>
                  <a:pt x="47893" y="1265656"/>
                </a:lnTo>
                <a:lnTo>
                  <a:pt x="95027" y="1261407"/>
                </a:lnTo>
                <a:lnTo>
                  <a:pt x="141319" y="1254424"/>
                </a:lnTo>
                <a:lnTo>
                  <a:pt x="186688" y="1244792"/>
                </a:lnTo>
                <a:lnTo>
                  <a:pt x="231050" y="1232591"/>
                </a:lnTo>
                <a:lnTo>
                  <a:pt x="274324" y="1217905"/>
                </a:lnTo>
                <a:lnTo>
                  <a:pt x="316428" y="1200814"/>
                </a:lnTo>
                <a:lnTo>
                  <a:pt x="357278" y="1181403"/>
                </a:lnTo>
                <a:lnTo>
                  <a:pt x="396795" y="1159752"/>
                </a:lnTo>
                <a:lnTo>
                  <a:pt x="434894" y="1135945"/>
                </a:lnTo>
                <a:lnTo>
                  <a:pt x="471493" y="1110062"/>
                </a:lnTo>
                <a:lnTo>
                  <a:pt x="506512" y="1082188"/>
                </a:lnTo>
                <a:lnTo>
                  <a:pt x="539867" y="1052403"/>
                </a:lnTo>
                <a:lnTo>
                  <a:pt x="571476" y="1020790"/>
                </a:lnTo>
                <a:lnTo>
                  <a:pt x="601257" y="987431"/>
                </a:lnTo>
                <a:lnTo>
                  <a:pt x="629127" y="952409"/>
                </a:lnTo>
                <a:lnTo>
                  <a:pt x="655006" y="915806"/>
                </a:lnTo>
                <a:lnTo>
                  <a:pt x="678810" y="877704"/>
                </a:lnTo>
                <a:lnTo>
                  <a:pt x="700457" y="838185"/>
                </a:lnTo>
                <a:lnTo>
                  <a:pt x="719865" y="797331"/>
                </a:lnTo>
                <a:lnTo>
                  <a:pt x="736952" y="755225"/>
                </a:lnTo>
                <a:lnTo>
                  <a:pt x="751636" y="711949"/>
                </a:lnTo>
                <a:lnTo>
                  <a:pt x="763835" y="667586"/>
                </a:lnTo>
                <a:lnTo>
                  <a:pt x="773465" y="622216"/>
                </a:lnTo>
                <a:lnTo>
                  <a:pt x="780446" y="575924"/>
                </a:lnTo>
                <a:lnTo>
                  <a:pt x="784695" y="528790"/>
                </a:lnTo>
                <a:lnTo>
                  <a:pt x="786130" y="480898"/>
                </a:lnTo>
                <a:lnTo>
                  <a:pt x="786130" y="0"/>
                </a:lnTo>
                <a:close/>
              </a:path>
            </a:pathLst>
          </a:custGeom>
          <a:solidFill>
            <a:srgbClr val="99CA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082153" y="5590908"/>
            <a:ext cx="786130" cy="1267460"/>
          </a:xfrm>
          <a:custGeom>
            <a:avLst/>
            <a:gdLst/>
            <a:ahLst/>
            <a:cxnLst/>
            <a:rect l="l" t="t" r="r" b="b"/>
            <a:pathLst>
              <a:path w="786129" h="1267459">
                <a:moveTo>
                  <a:pt x="0" y="0"/>
                </a:moveTo>
                <a:lnTo>
                  <a:pt x="0" y="480898"/>
                </a:lnTo>
                <a:lnTo>
                  <a:pt x="1434" y="528790"/>
                </a:lnTo>
                <a:lnTo>
                  <a:pt x="5683" y="575924"/>
                </a:lnTo>
                <a:lnTo>
                  <a:pt x="12664" y="622216"/>
                </a:lnTo>
                <a:lnTo>
                  <a:pt x="22294" y="667586"/>
                </a:lnTo>
                <a:lnTo>
                  <a:pt x="34493" y="711949"/>
                </a:lnTo>
                <a:lnTo>
                  <a:pt x="49177" y="755225"/>
                </a:lnTo>
                <a:lnTo>
                  <a:pt x="66264" y="797331"/>
                </a:lnTo>
                <a:lnTo>
                  <a:pt x="85672" y="838185"/>
                </a:lnTo>
                <a:lnTo>
                  <a:pt x="107319" y="877704"/>
                </a:lnTo>
                <a:lnTo>
                  <a:pt x="131123" y="915806"/>
                </a:lnTo>
                <a:lnTo>
                  <a:pt x="157002" y="952409"/>
                </a:lnTo>
                <a:lnTo>
                  <a:pt x="184872" y="987431"/>
                </a:lnTo>
                <a:lnTo>
                  <a:pt x="214653" y="1020790"/>
                </a:lnTo>
                <a:lnTo>
                  <a:pt x="246262" y="1052403"/>
                </a:lnTo>
                <a:lnTo>
                  <a:pt x="279617" y="1082188"/>
                </a:lnTo>
                <a:lnTo>
                  <a:pt x="314636" y="1110062"/>
                </a:lnTo>
                <a:lnTo>
                  <a:pt x="351235" y="1135945"/>
                </a:lnTo>
                <a:lnTo>
                  <a:pt x="389334" y="1159752"/>
                </a:lnTo>
                <a:lnTo>
                  <a:pt x="428851" y="1181403"/>
                </a:lnTo>
                <a:lnTo>
                  <a:pt x="469701" y="1200814"/>
                </a:lnTo>
                <a:lnTo>
                  <a:pt x="511805" y="1217905"/>
                </a:lnTo>
                <a:lnTo>
                  <a:pt x="555079" y="1232591"/>
                </a:lnTo>
                <a:lnTo>
                  <a:pt x="599441" y="1244792"/>
                </a:lnTo>
                <a:lnTo>
                  <a:pt x="644810" y="1254424"/>
                </a:lnTo>
                <a:lnTo>
                  <a:pt x="691102" y="1261407"/>
                </a:lnTo>
                <a:lnTo>
                  <a:pt x="738236" y="1265656"/>
                </a:lnTo>
                <a:lnTo>
                  <a:pt x="786129" y="1267091"/>
                </a:lnTo>
                <a:lnTo>
                  <a:pt x="786129" y="786180"/>
                </a:lnTo>
                <a:lnTo>
                  <a:pt x="784659" y="737694"/>
                </a:lnTo>
                <a:lnTo>
                  <a:pt x="780303" y="689987"/>
                </a:lnTo>
                <a:lnTo>
                  <a:pt x="773149" y="643144"/>
                </a:lnTo>
                <a:lnTo>
                  <a:pt x="763280" y="597251"/>
                </a:lnTo>
                <a:lnTo>
                  <a:pt x="750783" y="552393"/>
                </a:lnTo>
                <a:lnTo>
                  <a:pt x="735742" y="508655"/>
                </a:lnTo>
                <a:lnTo>
                  <a:pt x="718244" y="466123"/>
                </a:lnTo>
                <a:lnTo>
                  <a:pt x="698373" y="424882"/>
                </a:lnTo>
                <a:lnTo>
                  <a:pt x="676215" y="385018"/>
                </a:lnTo>
                <a:lnTo>
                  <a:pt x="651855" y="346615"/>
                </a:lnTo>
                <a:lnTo>
                  <a:pt x="625378" y="309760"/>
                </a:lnTo>
                <a:lnTo>
                  <a:pt x="596871" y="274537"/>
                </a:lnTo>
                <a:lnTo>
                  <a:pt x="566417" y="241033"/>
                </a:lnTo>
                <a:lnTo>
                  <a:pt x="534103" y="209331"/>
                </a:lnTo>
                <a:lnTo>
                  <a:pt x="500014" y="179519"/>
                </a:lnTo>
                <a:lnTo>
                  <a:pt x="464235" y="151680"/>
                </a:lnTo>
                <a:lnTo>
                  <a:pt x="426851" y="125901"/>
                </a:lnTo>
                <a:lnTo>
                  <a:pt x="387949" y="102267"/>
                </a:lnTo>
                <a:lnTo>
                  <a:pt x="347612" y="80863"/>
                </a:lnTo>
                <a:lnTo>
                  <a:pt x="305927" y="61774"/>
                </a:lnTo>
                <a:lnTo>
                  <a:pt x="262979" y="45086"/>
                </a:lnTo>
                <a:lnTo>
                  <a:pt x="218854" y="30885"/>
                </a:lnTo>
                <a:lnTo>
                  <a:pt x="173636" y="19255"/>
                </a:lnTo>
                <a:lnTo>
                  <a:pt x="127410" y="10281"/>
                </a:lnTo>
                <a:lnTo>
                  <a:pt x="80264" y="4051"/>
                </a:lnTo>
                <a:lnTo>
                  <a:pt x="0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000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51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D1BCAD8D-0FDB-941A-D83E-0D5D4D64E64E}"/>
              </a:ext>
            </a:extLst>
          </p:cNvPr>
          <p:cNvCxnSpPr>
            <a:cxnSpLocks/>
          </p:cNvCxnSpPr>
          <p:nvPr userDrawn="1"/>
        </p:nvCxnSpPr>
        <p:spPr>
          <a:xfrm>
            <a:off x="638175" y="673100"/>
            <a:ext cx="10929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sz="half" idx="15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</p:txBody>
      </p:sp>
      <p:sp>
        <p:nvSpPr>
          <p:cNvPr id="5" name="Elemento grafico 6">
            <a:extLst>
              <a:ext uri="{FF2B5EF4-FFF2-40B4-BE49-F238E27FC236}">
                <a16:creationId xmlns:a16="http://schemas.microsoft.com/office/drawing/2014/main" id="{1E7BF8E7-E3C8-3B32-5F9A-553592E9FCA4}"/>
              </a:ext>
            </a:extLst>
          </p:cNvPr>
          <p:cNvSpPr/>
          <p:nvPr/>
        </p:nvSpPr>
        <p:spPr>
          <a:xfrm>
            <a:off x="11271251" y="244353"/>
            <a:ext cx="300338" cy="240505"/>
          </a:xfrm>
          <a:custGeom>
            <a:avLst/>
            <a:gdLst>
              <a:gd name="connsiteX0" fmla="*/ 179974 w 300338"/>
              <a:gd name="connsiteY0" fmla="*/ 0 h 240505"/>
              <a:gd name="connsiteX1" fmla="*/ 0 w 300338"/>
              <a:gd name="connsiteY1" fmla="*/ 0 h 240505"/>
              <a:gd name="connsiteX2" fmla="*/ 80625 w 300338"/>
              <a:gd name="connsiteY2" fmla="*/ 120291 h 240505"/>
              <a:gd name="connsiteX3" fmla="*/ 1223 w 300338"/>
              <a:gd name="connsiteY3" fmla="*/ 240505 h 240505"/>
              <a:gd name="connsiteX4" fmla="*/ 179974 w 300338"/>
              <a:gd name="connsiteY4" fmla="*/ 240505 h 240505"/>
              <a:gd name="connsiteX5" fmla="*/ 300338 w 300338"/>
              <a:gd name="connsiteY5" fmla="*/ 120291 h 240505"/>
              <a:gd name="connsiteX6" fmla="*/ 179974 w 300338"/>
              <a:gd name="connsiteY6" fmla="*/ 0 h 240505"/>
              <a:gd name="connsiteX7" fmla="*/ 179974 w 300338"/>
              <a:gd name="connsiteY7" fmla="*/ 0 h 240505"/>
              <a:gd name="connsiteX8" fmla="*/ 47534 w 300338"/>
              <a:gd name="connsiteY8" fmla="*/ 215607 h 240505"/>
              <a:gd name="connsiteX9" fmla="*/ 110506 w 300338"/>
              <a:gd name="connsiteY9" fmla="*/ 120214 h 240505"/>
              <a:gd name="connsiteX10" fmla="*/ 46694 w 300338"/>
              <a:gd name="connsiteY10" fmla="*/ 24898 h 240505"/>
              <a:gd name="connsiteX11" fmla="*/ 100418 w 300338"/>
              <a:gd name="connsiteY11" fmla="*/ 24898 h 240505"/>
              <a:gd name="connsiteX12" fmla="*/ 195793 w 300338"/>
              <a:gd name="connsiteY12" fmla="*/ 120214 h 240505"/>
              <a:gd name="connsiteX13" fmla="*/ 100418 w 300338"/>
              <a:gd name="connsiteY13" fmla="*/ 215607 h 240505"/>
              <a:gd name="connsiteX14" fmla="*/ 47534 w 300338"/>
              <a:gd name="connsiteY14" fmla="*/ 215607 h 240505"/>
              <a:gd name="connsiteX15" fmla="*/ 47534 w 300338"/>
              <a:gd name="connsiteY15" fmla="*/ 215607 h 240505"/>
              <a:gd name="connsiteX16" fmla="*/ 179974 w 300338"/>
              <a:gd name="connsiteY16" fmla="*/ 215607 h 240505"/>
              <a:gd name="connsiteX17" fmla="*/ 173631 w 300338"/>
              <a:gd name="connsiteY17" fmla="*/ 215607 h 240505"/>
              <a:gd name="connsiteX18" fmla="*/ 220706 w 300338"/>
              <a:gd name="connsiteY18" fmla="*/ 120214 h 240505"/>
              <a:gd name="connsiteX19" fmla="*/ 173631 w 300338"/>
              <a:gd name="connsiteY19" fmla="*/ 24898 h 240505"/>
              <a:gd name="connsiteX20" fmla="*/ 179974 w 300338"/>
              <a:gd name="connsiteY20" fmla="*/ 24898 h 240505"/>
              <a:gd name="connsiteX21" fmla="*/ 275348 w 300338"/>
              <a:gd name="connsiteY21" fmla="*/ 120214 h 240505"/>
              <a:gd name="connsiteX22" fmla="*/ 179897 w 300338"/>
              <a:gd name="connsiteY22" fmla="*/ 215607 h 240505"/>
              <a:gd name="connsiteX23" fmla="*/ 179897 w 300338"/>
              <a:gd name="connsiteY23" fmla="*/ 215607 h 2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0338" h="240505">
                <a:moveTo>
                  <a:pt x="179974" y="0"/>
                </a:moveTo>
                <a:lnTo>
                  <a:pt x="0" y="0"/>
                </a:lnTo>
                <a:lnTo>
                  <a:pt x="80625" y="120291"/>
                </a:lnTo>
                <a:lnTo>
                  <a:pt x="1223" y="240505"/>
                </a:lnTo>
                <a:lnTo>
                  <a:pt x="179974" y="240505"/>
                </a:lnTo>
                <a:cubicBezTo>
                  <a:pt x="246308" y="240505"/>
                  <a:pt x="300338" y="186584"/>
                  <a:pt x="300338" y="120291"/>
                </a:cubicBezTo>
                <a:cubicBezTo>
                  <a:pt x="300338" y="53997"/>
                  <a:pt x="246308" y="0"/>
                  <a:pt x="179974" y="0"/>
                </a:cubicBezTo>
                <a:lnTo>
                  <a:pt x="179974" y="0"/>
                </a:lnTo>
                <a:close/>
                <a:moveTo>
                  <a:pt x="47534" y="215607"/>
                </a:moveTo>
                <a:lnTo>
                  <a:pt x="110506" y="120214"/>
                </a:lnTo>
                <a:lnTo>
                  <a:pt x="46694" y="24898"/>
                </a:lnTo>
                <a:lnTo>
                  <a:pt x="100418" y="24898"/>
                </a:lnTo>
                <a:cubicBezTo>
                  <a:pt x="152997" y="24898"/>
                  <a:pt x="195793" y="67668"/>
                  <a:pt x="195793" y="120214"/>
                </a:cubicBezTo>
                <a:cubicBezTo>
                  <a:pt x="195793" y="172760"/>
                  <a:pt x="152997" y="215607"/>
                  <a:pt x="100418" y="215607"/>
                </a:cubicBezTo>
                <a:lnTo>
                  <a:pt x="47534" y="215607"/>
                </a:lnTo>
                <a:lnTo>
                  <a:pt x="47534" y="215607"/>
                </a:lnTo>
                <a:close/>
                <a:moveTo>
                  <a:pt x="179974" y="215607"/>
                </a:moveTo>
                <a:lnTo>
                  <a:pt x="173631" y="215607"/>
                </a:lnTo>
                <a:cubicBezTo>
                  <a:pt x="202289" y="193611"/>
                  <a:pt x="220706" y="159013"/>
                  <a:pt x="220706" y="120214"/>
                </a:cubicBezTo>
                <a:cubicBezTo>
                  <a:pt x="220706" y="81416"/>
                  <a:pt x="202212" y="46894"/>
                  <a:pt x="173631" y="24898"/>
                </a:cubicBezTo>
                <a:lnTo>
                  <a:pt x="179974" y="24898"/>
                </a:lnTo>
                <a:cubicBezTo>
                  <a:pt x="232552" y="24898"/>
                  <a:pt x="275348" y="67668"/>
                  <a:pt x="275348" y="120214"/>
                </a:cubicBezTo>
                <a:cubicBezTo>
                  <a:pt x="275348" y="172760"/>
                  <a:pt x="232552" y="215607"/>
                  <a:pt x="179897" y="215607"/>
                </a:cubicBezTo>
                <a:lnTo>
                  <a:pt x="179897" y="215607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829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445EF-E496-A18C-51FA-8590A19A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9361" y="3286784"/>
            <a:ext cx="4184466" cy="1614825"/>
          </a:xfrm>
        </p:spPr>
        <p:txBody>
          <a:bodyPr lIns="0" tIns="0" rIns="0" bIns="0" anchor="t" anchorCtr="0">
            <a:noAutofit/>
          </a:bodyPr>
          <a:lstStyle>
            <a:lvl1pPr algn="r"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br>
              <a:rPr lang="it-IT"/>
            </a:br>
            <a:r>
              <a:rPr lang="it-IT"/>
              <a:t>second line</a:t>
            </a:r>
            <a:br>
              <a:rPr lang="it-IT"/>
            </a:br>
            <a:r>
              <a:rPr lang="it-IT" err="1"/>
              <a:t>thirdline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FFDCD4-37E4-BDB7-541E-D26F3ACA1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5177" y="5199322"/>
            <a:ext cx="4438650" cy="41467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3E3BA5-046E-1C1F-9A56-BBBC2419D62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E4612F3-AF47-E5B5-10F2-890D3E9833F5}"/>
              </a:ext>
            </a:extLst>
          </p:cNvPr>
          <p:cNvCxnSpPr>
            <a:cxnSpLocks/>
          </p:cNvCxnSpPr>
          <p:nvPr userDrawn="1"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102373E-5C82-B36B-68A0-A5E520546DA1}"/>
              </a:ext>
            </a:extLst>
          </p:cNvPr>
          <p:cNvCxnSpPr>
            <a:cxnSpLocks/>
          </p:cNvCxnSpPr>
          <p:nvPr userDrawn="1"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ottotitolo 2">
            <a:extLst>
              <a:ext uri="{FF2B5EF4-FFF2-40B4-BE49-F238E27FC236}">
                <a16:creationId xmlns:a16="http://schemas.microsoft.com/office/drawing/2014/main" id="{4F4B3B78-108B-014C-C81D-D03F79A289D4}"/>
              </a:ext>
            </a:extLst>
          </p:cNvPr>
          <p:cNvSpPr txBox="1">
            <a:spLocks/>
          </p:cNvSpPr>
          <p:nvPr userDrawn="1"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CONFIDENTIAL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9FE2F57B-A165-11D2-7255-31ED71AC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88951" y="6104642"/>
            <a:ext cx="1091706" cy="17534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30 . 12 . 2024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BF7D590-9892-4019-A152-0F5EE437E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4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CD2B982-012C-285C-2191-57DD7D6E9F3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8BF41116-E664-A08D-A62D-B3A600F0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4" y="1236131"/>
            <a:ext cx="3776662" cy="94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Novera Classic SemiBold" panose="0201000303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Indice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69F9262-9907-A374-E16F-FC44D08EDB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4C802A-B491-71E1-9898-0F3B529EB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528888"/>
            <a:ext cx="3957638" cy="1257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Novera Classic Medium" panose="0201000303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dolor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 </a:t>
            </a:r>
            <a:r>
              <a:rPr lang="it-IT" err="1"/>
              <a:t>fusce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libero </a:t>
            </a:r>
            <a:r>
              <a:rPr lang="it-IT" err="1"/>
              <a:t>sagittis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8330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445EF-E496-A18C-51FA-8590A19A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9361" y="3286784"/>
            <a:ext cx="4184466" cy="1614825"/>
          </a:xfrm>
        </p:spPr>
        <p:txBody>
          <a:bodyPr lIns="0" tIns="0" rIns="0" bIns="0" anchor="t" anchorCtr="0">
            <a:noAutofit/>
          </a:bodyPr>
          <a:lstStyle>
            <a:lvl1pPr algn="r"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br>
              <a:rPr lang="it-IT"/>
            </a:br>
            <a:r>
              <a:rPr lang="it-IT"/>
              <a:t>second line</a:t>
            </a:r>
            <a:br>
              <a:rPr lang="it-IT"/>
            </a:br>
            <a:r>
              <a:rPr lang="it-IT" err="1"/>
              <a:t>thirdline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FFDCD4-37E4-BDB7-541E-D26F3ACA1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5177" y="5199322"/>
            <a:ext cx="4438650" cy="41467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3E3BA5-046E-1C1F-9A56-BBBC2419D62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E4612F3-AF47-E5B5-10F2-890D3E9833F5}"/>
              </a:ext>
            </a:extLst>
          </p:cNvPr>
          <p:cNvCxnSpPr>
            <a:cxnSpLocks/>
          </p:cNvCxnSpPr>
          <p:nvPr userDrawn="1"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102373E-5C82-B36B-68A0-A5E520546DA1}"/>
              </a:ext>
            </a:extLst>
          </p:cNvPr>
          <p:cNvCxnSpPr>
            <a:cxnSpLocks/>
          </p:cNvCxnSpPr>
          <p:nvPr userDrawn="1"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ottotitolo 2">
            <a:extLst>
              <a:ext uri="{FF2B5EF4-FFF2-40B4-BE49-F238E27FC236}">
                <a16:creationId xmlns:a16="http://schemas.microsoft.com/office/drawing/2014/main" id="{4F4B3B78-108B-014C-C81D-D03F79A289D4}"/>
              </a:ext>
            </a:extLst>
          </p:cNvPr>
          <p:cNvSpPr txBox="1">
            <a:spLocks/>
          </p:cNvSpPr>
          <p:nvPr userDrawn="1"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CONFIDENTIAL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9FE2F57B-A165-11D2-7255-31ED71AC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88951" y="6104642"/>
            <a:ext cx="1091706" cy="17534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30 . 12 . 2024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BF7D590-9892-4019-A152-0F5EE437E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44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CD2B982-012C-285C-2191-57DD7D6E9F3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8BF41116-E664-A08D-A62D-B3A600F0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4" y="1236131"/>
            <a:ext cx="3776662" cy="94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Novera Classic SemiBold" panose="0201000303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Indice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69F9262-9907-A374-E16F-FC44D08EDB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4C802A-B491-71E1-9898-0F3B529EB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528888"/>
            <a:ext cx="3957638" cy="1257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Novera Classic Medium" panose="0201000303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dolor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 </a:t>
            </a:r>
            <a:r>
              <a:rPr lang="it-IT" err="1"/>
              <a:t>fusce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libero </a:t>
            </a:r>
            <a:r>
              <a:rPr lang="it-IT" err="1"/>
              <a:t>sagittis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404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78D8D-2BB0-601A-2833-E02C00E219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7462" y="3567735"/>
            <a:ext cx="3924300" cy="1227483"/>
          </a:xfrm>
        </p:spPr>
        <p:txBody>
          <a:bodyPr lIns="0" tIns="0" rIns="0" bIns="0" anchor="t" anchorCtr="0"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br>
              <a:rPr lang="it-IT"/>
            </a:br>
            <a:r>
              <a:rPr lang="it-IT"/>
              <a:t>second line</a:t>
            </a:r>
            <a:br>
              <a:rPr lang="it-IT"/>
            </a:br>
            <a:r>
              <a:rPr lang="it-IT" err="1"/>
              <a:t>third</a:t>
            </a:r>
            <a:r>
              <a:rPr lang="it-IT"/>
              <a:t> line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77A184-4218-FAC6-933D-D4DA7371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7462" y="5009529"/>
            <a:ext cx="3924300" cy="47148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EC00DEB5-D958-F4AB-CF3F-A0F2A1BDBE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1354" y="490537"/>
            <a:ext cx="4854575" cy="218598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0" i="0">
                <a:solidFill>
                  <a:schemeClr val="tx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0"/>
            </a:lvl2pPr>
            <a:lvl3pPr marL="914400" indent="0">
              <a:buNone/>
              <a:defRPr sz="20000"/>
            </a:lvl3pPr>
            <a:lvl4pPr marL="1371600" indent="0">
              <a:buNone/>
              <a:defRPr sz="20000"/>
            </a:lvl4pPr>
            <a:lvl5pPr marL="1828800" indent="0">
              <a:buNone/>
              <a:defRPr sz="20000"/>
            </a:lvl5pPr>
          </a:lstStyle>
          <a:p>
            <a:r>
              <a:rPr lang="it-IT" sz="20000" b="0" i="0">
                <a:solidFill>
                  <a:schemeClr val="tx1"/>
                </a:solidFill>
                <a:latin typeface="Novera Classic Medium" panose="0201000303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77052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983511"/>
            <a:ext cx="8453437" cy="26768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9" y="3206012"/>
            <a:ext cx="10944224" cy="3031274"/>
          </a:xfrm>
          <a:ln>
            <a:noFill/>
          </a:ln>
        </p:spPr>
        <p:txBody>
          <a:bodyPr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1489096"/>
            <a:ext cx="8453437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EC9105-A572-2FE1-5832-205141192B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15B0667-7EB7-45C0-03BB-BC7900A5BE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6B8F53E-EBE0-EE3D-2E03-91799A7FEAC6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26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80" y="3152788"/>
            <a:ext cx="4364646" cy="308450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8" name="Segnaposto testo 12">
            <a:extLst>
              <a:ext uri="{FF2B5EF4-FFF2-40B4-BE49-F238E27FC236}">
                <a16:creationId xmlns:a16="http://schemas.microsoft.com/office/drawing/2014/main" id="{42E414F5-385A-E3FB-553B-353B370D34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03557" y="1652588"/>
            <a:ext cx="5450266" cy="4584699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08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983511"/>
            <a:ext cx="8453437" cy="26768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9" y="3206012"/>
            <a:ext cx="10944224" cy="3031274"/>
          </a:xfrm>
          <a:ln>
            <a:noFill/>
          </a:ln>
        </p:spPr>
        <p:txBody>
          <a:bodyPr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1489096"/>
            <a:ext cx="8453437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EC9105-A572-2FE1-5832-205141192B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15B0667-7EB7-45C0-03BB-BC7900A5BE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6B8F53E-EBE0-EE3D-2E03-91799A7FEAC6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A9F3C16-B85C-A09A-5BA7-358404BCC5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9">
            <a:extLst>
              <a:ext uri="{FF2B5EF4-FFF2-40B4-BE49-F238E27FC236}">
                <a16:creationId xmlns:a16="http://schemas.microsoft.com/office/drawing/2014/main" id="{27D37ADF-7A59-ED5C-93D8-A56D1E226914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942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 immagine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38" y="1269964"/>
            <a:ext cx="8453437" cy="269104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20000" b="1" i="0">
                <a:solidFill>
                  <a:schemeClr val="accent2"/>
                </a:solidFill>
                <a:latin typeface="Novera Classic SemiBold" panose="02010003030000000000" pitchFamily="2" charset="0"/>
              </a:defRPr>
            </a:lvl1pPr>
          </a:lstStyle>
          <a:p>
            <a:pPr marL="142240">
              <a:lnSpc>
                <a:spcPct val="100000"/>
              </a:lnSpc>
              <a:spcBef>
                <a:spcPts val="320"/>
              </a:spcBef>
            </a:pPr>
            <a:r>
              <a:rPr lang="it-IT" sz="22000" spc="-819">
                <a:solidFill>
                  <a:srgbClr val="47BA83"/>
                </a:solidFill>
                <a:latin typeface="Novera Classic Medium"/>
                <a:cs typeface="Novera Classic Medium"/>
              </a:rPr>
              <a:t>Edit</a:t>
            </a:r>
            <a:endParaRPr lang="it-IT" sz="22000" baseline="31797">
              <a:latin typeface="Novera Classic Medium"/>
              <a:cs typeface="Novera Classic Medium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4264129"/>
            <a:ext cx="3971531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0AB870-6562-8CAE-5018-98BA502D80C9}"/>
              </a:ext>
            </a:extLst>
          </p:cNvPr>
          <p:cNvSpPr txBox="1"/>
          <p:nvPr userDrawn="1"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F35B6F2-071E-23EE-E1C5-2FCECD8F4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E00737D-A3F3-C2CD-EA5B-B15FF6950A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07D63D8-744D-4CE6-B04D-3EC4B2E1E44A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69D851F-0C7D-029A-16E5-CEA6E0FC19A0}"/>
              </a:ext>
            </a:extLst>
          </p:cNvPr>
          <p:cNvCxnSpPr/>
          <p:nvPr userDrawn="1"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07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imma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37E27DF-DD59-B831-A3E9-464FBFE0D834}"/>
              </a:ext>
            </a:extLst>
          </p:cNvPr>
          <p:cNvSpPr/>
          <p:nvPr userDrawn="1"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81F69AB-5848-6606-D310-12DA227E6F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5427" y="673832"/>
            <a:ext cx="6168272" cy="6184168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8E322EC-32AC-C51D-9FAF-A2E1EC1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798243"/>
            <a:ext cx="1502791" cy="143904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99219CB-8B69-ABD8-5326-E927ADE1E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396" y="4798243"/>
            <a:ext cx="2903456" cy="1439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accent2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3E6661A-154A-6ED4-76BB-170D2B852E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B9F137F-0F9F-54AA-6B93-F0E5602C9F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421E69-AB61-E958-4A57-82DB9A0B1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531805"/>
            <a:ext cx="4725676" cy="286146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EDIT TITLE</a:t>
            </a:r>
          </a:p>
        </p:txBody>
      </p: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E75CC1D5-60A8-EED5-341C-04BEBF755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71234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DB506-F14D-13B0-5165-71995134799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091021A-A509-FDB9-9A9A-6E908D3D19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E929F0B-F6D7-EF73-0502-FA0109909B02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C20C923B-75C1-5AC8-0BBA-55E0672FD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E3AC025-3024-BBD0-14AF-7A0442E448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7A6D5B-9A87-188E-2A87-C4C51BCCC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499" y="1670040"/>
            <a:ext cx="7910607" cy="3365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1pPr>
            <a:lvl2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2pPr>
            <a:lvl3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3pPr>
            <a:lvl4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4pPr>
            <a:lvl5pPr>
              <a:defRPr lang="it-IT" sz="2500" b="1" i="0" kern="1200" dirty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587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/>
              <a:t>CLICK TO EDIT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2369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83171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-IT"/>
              <a:t>Edit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72207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42A2B-F2D1-B57F-ADBA-2F227D769E7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C749D2C-2B3F-05ED-953B-5B0C0E65C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EDE3827-60FB-3C35-F27F-920D9659AE1E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3E3C411-6A03-D640-3264-F21CE45B67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0"/>
            <a:ext cx="4364646" cy="1912585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B7A1AF-6534-37E3-5646-CE86F46AA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6C775C72-B504-8E4D-5CF7-3428B40CE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6" name="Segnaposto tabella 15">
            <a:extLst>
              <a:ext uri="{FF2B5EF4-FFF2-40B4-BE49-F238E27FC236}">
                <a16:creationId xmlns:a16="http://schemas.microsoft.com/office/drawing/2014/main" id="{0962BE9B-E353-4A17-B0B4-F82BA00FFF6D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38176" y="3436557"/>
            <a:ext cx="10944225" cy="2800731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latin typeface="Zeitung Pro Extralight" panose="020B0303040000080004" pitchFamily="34" charset="0"/>
              </a:defRPr>
            </a:lvl1pPr>
          </a:lstStyle>
          <a:p>
            <a:r>
              <a:rPr lang="it-IT"/>
              <a:t>Tabella</a:t>
            </a:r>
          </a:p>
        </p:txBody>
      </p:sp>
    </p:spTree>
    <p:extLst>
      <p:ext uri="{BB962C8B-B14F-4D97-AF65-F5344CB8AC3E}">
        <p14:creationId xmlns:p14="http://schemas.microsoft.com/office/powerpoint/2010/main" val="137716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1"/>
            <a:ext cx="4364646" cy="36415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61314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grafico 25">
            <a:extLst>
              <a:ext uri="{FF2B5EF4-FFF2-40B4-BE49-F238E27FC236}">
                <a16:creationId xmlns:a16="http://schemas.microsoft.com/office/drawing/2014/main" id="{3A2729AD-D416-CA70-707E-BFEA79B52A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2680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0F40BA3-B47F-0A7C-0E97-EC2EF9C000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1"/>
            <a:ext cx="4364646" cy="120836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59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D1D6DB-FCD2-37BB-0B71-D83E1753BFBA}"/>
              </a:ext>
            </a:extLst>
          </p:cNvPr>
          <p:cNvSpPr txBox="1"/>
          <p:nvPr userDrawn="1"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Thank </a:t>
            </a:r>
            <a:r>
              <a:rPr lang="it-IT" sz="5000" b="1" i="1" err="1">
                <a:solidFill>
                  <a:schemeClr val="accent2"/>
                </a:solidFill>
                <a:latin typeface="Novera Classic" panose="02010003030000000000" pitchFamily="2" charset="0"/>
              </a:rPr>
              <a:t>you</a:t>
            </a: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.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41DAA0B-6CDD-7373-848E-FBF311BBA5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B32E037-6B53-7BF7-3A7C-17070526DE49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B64F224-8C2E-99B9-B96E-0FF9E187B7B7}"/>
              </a:ext>
            </a:extLst>
          </p:cNvPr>
          <p:cNvCxnSpPr>
            <a:cxnSpLocks/>
          </p:cNvCxnSpPr>
          <p:nvPr userDrawn="1"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AE79C64-F4E5-234F-7088-C33F69B749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23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1" b="0" i="0">
                <a:solidFill>
                  <a:srgbClr val="47BA83"/>
                </a:solidFill>
                <a:latin typeface="Novera Classic Medium"/>
                <a:cs typeface="Novera Class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11" b="1" i="0">
                <a:solidFill>
                  <a:schemeClr val="bg1"/>
                </a:solidFill>
                <a:latin typeface="Novera Classic"/>
                <a:cs typeface="Novera Classic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F57FD40-5DC4-C06B-818E-338FE92182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1DA03B1D-57AC-517A-C5AD-29D92D3CD6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1DDEE4-FACB-354C-BC37-590244BAD834}" type="datetimeFigureOut">
              <a:rPr lang="en-US"/>
              <a:pPr>
                <a:defRPr/>
              </a:pPr>
              <a:t>5/3/2026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0665BF0B-5B67-C004-0643-913C0023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49ADBA-A283-E946-9F9B-DA6CF1387BD1}" type="slidenum">
              <a:rPr/>
              <a:pPr>
                <a:defRPr/>
              </a:pPr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568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80" y="3152788"/>
            <a:ext cx="4364646" cy="308450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  <a:endParaRPr lang="it-IT"/>
          </a:p>
        </p:txBody>
      </p:sp>
      <p:sp>
        <p:nvSpPr>
          <p:cNvPr id="18" name="Segnaposto testo 12">
            <a:extLst>
              <a:ext uri="{FF2B5EF4-FFF2-40B4-BE49-F238E27FC236}">
                <a16:creationId xmlns:a16="http://schemas.microsoft.com/office/drawing/2014/main" id="{42E414F5-385A-E3FB-553B-353B370D34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 il sottotitolo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03557" y="1652588"/>
            <a:ext cx="5450266" cy="4584699"/>
          </a:xfrm>
        </p:spPr>
        <p:txBody>
          <a:bodyPr/>
          <a:lstStyle/>
          <a:p>
            <a:r>
              <a:rPr lang="it"/>
              <a:t>Fare clic sull'icona per inserire un grafico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E84412D-6FE8-8D3C-30AD-308DECCBE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0ADFFE6-7B1E-E65B-9AE8-D02E14E791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20">
            <a:extLst>
              <a:ext uri="{FF2B5EF4-FFF2-40B4-BE49-F238E27FC236}">
                <a16:creationId xmlns:a16="http://schemas.microsoft.com/office/drawing/2014/main" id="{B6C68A4D-478C-764B-A21D-E04A9402EEA6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371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983511"/>
            <a:ext cx="8453437" cy="26768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9" y="3206012"/>
            <a:ext cx="10944224" cy="3031274"/>
          </a:xfrm>
          <a:ln>
            <a:noFill/>
          </a:ln>
        </p:spPr>
        <p:txBody>
          <a:bodyPr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1489096"/>
            <a:ext cx="8453437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EC9105-A572-2FE1-5832-205141192B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15B0667-7EB7-45C0-03BB-BC7900A5BE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6B8F53E-EBE0-EE3D-2E03-91799A7FEAC6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561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80" y="3152788"/>
            <a:ext cx="4364646" cy="308450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8" name="Segnaposto testo 12">
            <a:extLst>
              <a:ext uri="{FF2B5EF4-FFF2-40B4-BE49-F238E27FC236}">
                <a16:creationId xmlns:a16="http://schemas.microsoft.com/office/drawing/2014/main" id="{42E414F5-385A-E3FB-553B-353B370D34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03557" y="1652588"/>
            <a:ext cx="5450266" cy="4584699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8518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+ immagine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38" y="1269964"/>
            <a:ext cx="8453437" cy="269104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20000" b="1" i="0">
                <a:solidFill>
                  <a:schemeClr val="accent2"/>
                </a:solidFill>
                <a:latin typeface="Novera Classic SemiBold" panose="02010003030000000000" pitchFamily="2" charset="0"/>
              </a:defRPr>
            </a:lvl1pPr>
          </a:lstStyle>
          <a:p>
            <a:pPr marL="142240">
              <a:lnSpc>
                <a:spcPct val="100000"/>
              </a:lnSpc>
              <a:spcBef>
                <a:spcPts val="320"/>
              </a:spcBef>
            </a:pPr>
            <a:r>
              <a:rPr lang="it-IT" sz="22000" spc="-819">
                <a:solidFill>
                  <a:srgbClr val="47BA83"/>
                </a:solidFill>
                <a:latin typeface="Novera Classic Medium"/>
                <a:cs typeface="Novera Classic Medium"/>
              </a:rPr>
              <a:t>Edit</a:t>
            </a:r>
            <a:endParaRPr lang="it-IT" sz="22000" baseline="31797">
              <a:latin typeface="Novera Classic Medium"/>
              <a:cs typeface="Novera Classic Medium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4264129"/>
            <a:ext cx="3971531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0AB870-6562-8CAE-5018-98BA502D80C9}"/>
              </a:ext>
            </a:extLst>
          </p:cNvPr>
          <p:cNvSpPr txBox="1"/>
          <p:nvPr userDrawn="1"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F35B6F2-071E-23EE-E1C5-2FCECD8F4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E00737D-A3F3-C2CD-EA5B-B15FF6950A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07D63D8-744D-4CE6-B04D-3EC4B2E1E44A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69D851F-0C7D-029A-16E5-CEA6E0FC19A0}"/>
              </a:ext>
            </a:extLst>
          </p:cNvPr>
          <p:cNvCxnSpPr/>
          <p:nvPr userDrawn="1"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189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37E27DF-DD59-B831-A3E9-464FBFE0D834}"/>
              </a:ext>
            </a:extLst>
          </p:cNvPr>
          <p:cNvSpPr/>
          <p:nvPr userDrawn="1"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81F69AB-5848-6606-D310-12DA227E6F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5427" y="673832"/>
            <a:ext cx="6168272" cy="6184168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8E322EC-32AC-C51D-9FAF-A2E1EC1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798243"/>
            <a:ext cx="1502791" cy="143904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99219CB-8B69-ABD8-5326-E927ADE1E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396" y="4798243"/>
            <a:ext cx="2903456" cy="1439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accent2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3E6661A-154A-6ED4-76BB-170D2B852E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B9F137F-0F9F-54AA-6B93-F0E5602C9F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421E69-AB61-E958-4A57-82DB9A0B1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531805"/>
            <a:ext cx="4725676" cy="286146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EDIT TITLE</a:t>
            </a:r>
          </a:p>
        </p:txBody>
      </p: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E75CC1D5-60A8-EED5-341C-04BEBF755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61633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DB506-F14D-13B0-5165-71995134799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091021A-A509-FDB9-9A9A-6E908D3D19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E929F0B-F6D7-EF73-0502-FA0109909B02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C20C923B-75C1-5AC8-0BBA-55E0672FD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E3AC025-3024-BBD0-14AF-7A0442E448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7A6D5B-9A87-188E-2A87-C4C51BCCC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499" y="1670040"/>
            <a:ext cx="7910607" cy="3365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1pPr>
            <a:lvl2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2pPr>
            <a:lvl3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3pPr>
            <a:lvl4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4pPr>
            <a:lvl5pPr>
              <a:defRPr lang="it-IT" sz="2500" b="1" i="0" kern="1200" dirty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446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/>
              <a:t>CLICK TO EDIT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4885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9207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-IT"/>
              <a:t>Edit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397059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/>
              <a:t>CLICK TO EDIT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112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4463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+ immagine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38" y="1269964"/>
            <a:ext cx="8453437" cy="269104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20000" b="1" i="0">
                <a:solidFill>
                  <a:schemeClr val="accent2"/>
                </a:solidFill>
                <a:latin typeface="Novera Classic SemiBold" panose="02010003030000000000" pitchFamily="2" charset="0"/>
              </a:defRPr>
            </a:lvl1pPr>
          </a:lstStyle>
          <a:p>
            <a:pPr marL="142240">
              <a:lnSpc>
                <a:spcPct val="100000"/>
              </a:lnSpc>
              <a:spcBef>
                <a:spcPts val="320"/>
              </a:spcBef>
            </a:pPr>
            <a:r>
              <a:rPr lang="it" sz="22000" spc="-819">
                <a:solidFill>
                  <a:srgbClr val="47BA83"/>
                </a:solidFill>
                <a:latin typeface="Novera Classic Medium"/>
                <a:cs typeface="Novera Classic Medium"/>
              </a:rPr>
              <a:t>Redigere</a:t>
            </a:r>
            <a:endParaRPr lang="it-IT" sz="22000" baseline="31797">
              <a:latin typeface="Novera Classic Medium"/>
              <a:cs typeface="Novera Classic Medium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4264129"/>
            <a:ext cx="3971531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0AB870-6562-8CAE-5018-98BA502D80C9}"/>
              </a:ext>
            </a:extLst>
          </p:cNvPr>
          <p:cNvSpPr txBox="1"/>
          <p:nvPr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F35B6F2-071E-23EE-E1C5-2FCECD8F4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E00737D-A3F3-C2CD-EA5B-B15FF6950A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07D63D8-744D-4CE6-B04D-3EC4B2E1E44A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69D851F-0C7D-029A-16E5-CEA6E0FC19A0}"/>
              </a:ext>
            </a:extLst>
          </p:cNvPr>
          <p:cNvCxnSpPr/>
          <p:nvPr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124C728-9009-8E8D-1A4E-7D9A77353A9D}"/>
              </a:ext>
            </a:extLst>
          </p:cNvPr>
          <p:cNvSpPr txBox="1"/>
          <p:nvPr userDrawn="1"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7DD62D5F-4E71-93E6-82BF-D93C55E7A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6" name="Connettore 1 10">
            <a:extLst>
              <a:ext uri="{FF2B5EF4-FFF2-40B4-BE49-F238E27FC236}">
                <a16:creationId xmlns:a16="http://schemas.microsoft.com/office/drawing/2014/main" id="{0CA3276F-7961-5F93-75D5-E24EAFCB8AD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13">
            <a:extLst>
              <a:ext uri="{FF2B5EF4-FFF2-40B4-BE49-F238E27FC236}">
                <a16:creationId xmlns:a16="http://schemas.microsoft.com/office/drawing/2014/main" id="{F3F82D6B-80AB-CCC5-9C0D-A828606D52D8}"/>
              </a:ext>
            </a:extLst>
          </p:cNvPr>
          <p:cNvCxnSpPr/>
          <p:nvPr userDrawn="1"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711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-IT"/>
              <a:t>Edit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734675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42A2B-F2D1-B57F-ADBA-2F227D769E7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C749D2C-2B3F-05ED-953B-5B0C0E65C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EDE3827-60FB-3C35-F27F-920D9659AE1E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3E3C411-6A03-D640-3264-F21CE45B67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0"/>
            <a:ext cx="4364646" cy="1912585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B7A1AF-6534-37E3-5646-CE86F46AA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6C775C72-B504-8E4D-5CF7-3428B40CE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6" name="Segnaposto tabella 15">
            <a:extLst>
              <a:ext uri="{FF2B5EF4-FFF2-40B4-BE49-F238E27FC236}">
                <a16:creationId xmlns:a16="http://schemas.microsoft.com/office/drawing/2014/main" id="{0962BE9B-E353-4A17-B0B4-F82BA00FFF6D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38176" y="3436557"/>
            <a:ext cx="10944225" cy="2800731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latin typeface="Zeitung Pro Extralight" panose="020B0303040000080004" pitchFamily="34" charset="0"/>
              </a:defRPr>
            </a:lvl1pPr>
          </a:lstStyle>
          <a:p>
            <a:r>
              <a:rPr lang="it-IT"/>
              <a:t>Tabella</a:t>
            </a:r>
          </a:p>
        </p:txBody>
      </p:sp>
    </p:spTree>
    <p:extLst>
      <p:ext uri="{BB962C8B-B14F-4D97-AF65-F5344CB8AC3E}">
        <p14:creationId xmlns:p14="http://schemas.microsoft.com/office/powerpoint/2010/main" val="1314411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1"/>
            <a:ext cx="4364646" cy="36415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61314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grafico 25">
            <a:extLst>
              <a:ext uri="{FF2B5EF4-FFF2-40B4-BE49-F238E27FC236}">
                <a16:creationId xmlns:a16="http://schemas.microsoft.com/office/drawing/2014/main" id="{3A2729AD-D416-CA70-707E-BFEA79B52A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2680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0F40BA3-B47F-0A7C-0E97-EC2EF9C000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1"/>
            <a:ext cx="4364646" cy="120836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619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usur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D1D6DB-FCD2-37BB-0B71-D83E1753BFBA}"/>
              </a:ext>
            </a:extLst>
          </p:cNvPr>
          <p:cNvSpPr txBox="1"/>
          <p:nvPr userDrawn="1"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Thank </a:t>
            </a:r>
            <a:r>
              <a:rPr lang="it-IT" sz="5000" b="1" i="1" err="1">
                <a:solidFill>
                  <a:schemeClr val="accent2"/>
                </a:solidFill>
                <a:latin typeface="Novera Classic" panose="02010003030000000000" pitchFamily="2" charset="0"/>
              </a:rPr>
              <a:t>you</a:t>
            </a: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.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41DAA0B-6CDD-7373-848E-FBF311BBA5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B32E037-6B53-7BF7-3A7C-17070526DE49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B64F224-8C2E-99B9-B96E-0FF9E187B7B7}"/>
              </a:ext>
            </a:extLst>
          </p:cNvPr>
          <p:cNvCxnSpPr>
            <a:cxnSpLocks/>
          </p:cNvCxnSpPr>
          <p:nvPr userDrawn="1"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AE79C64-F4E5-234F-7088-C33F69B749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81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49F986-918E-1CB4-6EB0-D488FC3A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0C89CA-63B2-37DA-E24E-B457BDB44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82B4D1-E2CB-DA7F-5B70-307AFCDD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C5AA6-5C18-465C-B7BF-59CE2CE64282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429B2-874E-1A4A-8231-823607E7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D5EDA9-C31F-9146-6047-DF92A98D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1CF4B-160E-48E5-9FCF-3C854C2EC1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27750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Alleen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9A87790C-B8AB-D7FB-525B-58FF5C5FE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847056"/>
            <a:ext cx="10969755" cy="4351338"/>
          </a:xfrm>
        </p:spPr>
        <p:txBody>
          <a:bodyPr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5FD033C6-8742-3431-D824-4BC31B51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8" y="462745"/>
            <a:ext cx="5771322" cy="921566"/>
          </a:xfrm>
        </p:spPr>
        <p:txBody>
          <a:bodyPr anchor="t"/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4" name="Picture 2" descr="Afbeelding met maan, zwart&#10;&#10;Automatisch gegenereerde beschrijving">
            <a:extLst>
              <a:ext uri="{FF2B5EF4-FFF2-40B4-BE49-F238E27FC236}">
                <a16:creationId xmlns:a16="http://schemas.microsoft.com/office/drawing/2014/main" id="{3E0C6A43-CBCD-AF43-18A3-609FDBAE07B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7"/>
          <a:stretch/>
        </p:blipFill>
        <p:spPr bwMode="auto">
          <a:xfrm>
            <a:off x="-56608" y="0"/>
            <a:ext cx="12322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97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D1BCAD8D-0FDB-941A-D83E-0D5D4D64E64E}"/>
              </a:ext>
            </a:extLst>
          </p:cNvPr>
          <p:cNvCxnSpPr>
            <a:cxnSpLocks/>
          </p:cNvCxnSpPr>
          <p:nvPr userDrawn="1"/>
        </p:nvCxnSpPr>
        <p:spPr>
          <a:xfrm>
            <a:off x="638175" y="673100"/>
            <a:ext cx="10929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sz="half" idx="15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Elemento grafico 6">
            <a:extLst>
              <a:ext uri="{FF2B5EF4-FFF2-40B4-BE49-F238E27FC236}">
                <a16:creationId xmlns:a16="http://schemas.microsoft.com/office/drawing/2014/main" id="{1E7BF8E7-E3C8-3B32-5F9A-553592E9FCA4}"/>
              </a:ext>
            </a:extLst>
          </p:cNvPr>
          <p:cNvSpPr/>
          <p:nvPr/>
        </p:nvSpPr>
        <p:spPr>
          <a:xfrm>
            <a:off x="11271251" y="244353"/>
            <a:ext cx="300338" cy="240505"/>
          </a:xfrm>
          <a:custGeom>
            <a:avLst/>
            <a:gdLst>
              <a:gd name="connsiteX0" fmla="*/ 179974 w 300338"/>
              <a:gd name="connsiteY0" fmla="*/ 0 h 240505"/>
              <a:gd name="connsiteX1" fmla="*/ 0 w 300338"/>
              <a:gd name="connsiteY1" fmla="*/ 0 h 240505"/>
              <a:gd name="connsiteX2" fmla="*/ 80625 w 300338"/>
              <a:gd name="connsiteY2" fmla="*/ 120291 h 240505"/>
              <a:gd name="connsiteX3" fmla="*/ 1223 w 300338"/>
              <a:gd name="connsiteY3" fmla="*/ 240505 h 240505"/>
              <a:gd name="connsiteX4" fmla="*/ 179974 w 300338"/>
              <a:gd name="connsiteY4" fmla="*/ 240505 h 240505"/>
              <a:gd name="connsiteX5" fmla="*/ 300338 w 300338"/>
              <a:gd name="connsiteY5" fmla="*/ 120291 h 240505"/>
              <a:gd name="connsiteX6" fmla="*/ 179974 w 300338"/>
              <a:gd name="connsiteY6" fmla="*/ 0 h 240505"/>
              <a:gd name="connsiteX7" fmla="*/ 179974 w 300338"/>
              <a:gd name="connsiteY7" fmla="*/ 0 h 240505"/>
              <a:gd name="connsiteX8" fmla="*/ 47534 w 300338"/>
              <a:gd name="connsiteY8" fmla="*/ 215607 h 240505"/>
              <a:gd name="connsiteX9" fmla="*/ 110506 w 300338"/>
              <a:gd name="connsiteY9" fmla="*/ 120214 h 240505"/>
              <a:gd name="connsiteX10" fmla="*/ 46694 w 300338"/>
              <a:gd name="connsiteY10" fmla="*/ 24898 h 240505"/>
              <a:gd name="connsiteX11" fmla="*/ 100418 w 300338"/>
              <a:gd name="connsiteY11" fmla="*/ 24898 h 240505"/>
              <a:gd name="connsiteX12" fmla="*/ 195793 w 300338"/>
              <a:gd name="connsiteY12" fmla="*/ 120214 h 240505"/>
              <a:gd name="connsiteX13" fmla="*/ 100418 w 300338"/>
              <a:gd name="connsiteY13" fmla="*/ 215607 h 240505"/>
              <a:gd name="connsiteX14" fmla="*/ 47534 w 300338"/>
              <a:gd name="connsiteY14" fmla="*/ 215607 h 240505"/>
              <a:gd name="connsiteX15" fmla="*/ 47534 w 300338"/>
              <a:gd name="connsiteY15" fmla="*/ 215607 h 240505"/>
              <a:gd name="connsiteX16" fmla="*/ 179974 w 300338"/>
              <a:gd name="connsiteY16" fmla="*/ 215607 h 240505"/>
              <a:gd name="connsiteX17" fmla="*/ 173631 w 300338"/>
              <a:gd name="connsiteY17" fmla="*/ 215607 h 240505"/>
              <a:gd name="connsiteX18" fmla="*/ 220706 w 300338"/>
              <a:gd name="connsiteY18" fmla="*/ 120214 h 240505"/>
              <a:gd name="connsiteX19" fmla="*/ 173631 w 300338"/>
              <a:gd name="connsiteY19" fmla="*/ 24898 h 240505"/>
              <a:gd name="connsiteX20" fmla="*/ 179974 w 300338"/>
              <a:gd name="connsiteY20" fmla="*/ 24898 h 240505"/>
              <a:gd name="connsiteX21" fmla="*/ 275348 w 300338"/>
              <a:gd name="connsiteY21" fmla="*/ 120214 h 240505"/>
              <a:gd name="connsiteX22" fmla="*/ 179897 w 300338"/>
              <a:gd name="connsiteY22" fmla="*/ 215607 h 240505"/>
              <a:gd name="connsiteX23" fmla="*/ 179897 w 300338"/>
              <a:gd name="connsiteY23" fmla="*/ 215607 h 2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0338" h="240505">
                <a:moveTo>
                  <a:pt x="179974" y="0"/>
                </a:moveTo>
                <a:lnTo>
                  <a:pt x="0" y="0"/>
                </a:lnTo>
                <a:lnTo>
                  <a:pt x="80625" y="120291"/>
                </a:lnTo>
                <a:lnTo>
                  <a:pt x="1223" y="240505"/>
                </a:lnTo>
                <a:lnTo>
                  <a:pt x="179974" y="240505"/>
                </a:lnTo>
                <a:cubicBezTo>
                  <a:pt x="246308" y="240505"/>
                  <a:pt x="300338" y="186584"/>
                  <a:pt x="300338" y="120291"/>
                </a:cubicBezTo>
                <a:cubicBezTo>
                  <a:pt x="300338" y="53997"/>
                  <a:pt x="246308" y="0"/>
                  <a:pt x="179974" y="0"/>
                </a:cubicBezTo>
                <a:lnTo>
                  <a:pt x="179974" y="0"/>
                </a:lnTo>
                <a:close/>
                <a:moveTo>
                  <a:pt x="47534" y="215607"/>
                </a:moveTo>
                <a:lnTo>
                  <a:pt x="110506" y="120214"/>
                </a:lnTo>
                <a:lnTo>
                  <a:pt x="46694" y="24898"/>
                </a:lnTo>
                <a:lnTo>
                  <a:pt x="100418" y="24898"/>
                </a:lnTo>
                <a:cubicBezTo>
                  <a:pt x="152997" y="24898"/>
                  <a:pt x="195793" y="67668"/>
                  <a:pt x="195793" y="120214"/>
                </a:cubicBezTo>
                <a:cubicBezTo>
                  <a:pt x="195793" y="172760"/>
                  <a:pt x="152997" y="215607"/>
                  <a:pt x="100418" y="215607"/>
                </a:cubicBezTo>
                <a:lnTo>
                  <a:pt x="47534" y="215607"/>
                </a:lnTo>
                <a:lnTo>
                  <a:pt x="47534" y="215607"/>
                </a:lnTo>
                <a:close/>
                <a:moveTo>
                  <a:pt x="179974" y="215607"/>
                </a:moveTo>
                <a:lnTo>
                  <a:pt x="173631" y="215607"/>
                </a:lnTo>
                <a:cubicBezTo>
                  <a:pt x="202289" y="193611"/>
                  <a:pt x="220706" y="159013"/>
                  <a:pt x="220706" y="120214"/>
                </a:cubicBezTo>
                <a:cubicBezTo>
                  <a:pt x="220706" y="81416"/>
                  <a:pt x="202212" y="46894"/>
                  <a:pt x="173631" y="24898"/>
                </a:cubicBezTo>
                <a:lnTo>
                  <a:pt x="179974" y="24898"/>
                </a:lnTo>
                <a:cubicBezTo>
                  <a:pt x="232552" y="24898"/>
                  <a:pt x="275348" y="67668"/>
                  <a:pt x="275348" y="120214"/>
                </a:cubicBezTo>
                <a:cubicBezTo>
                  <a:pt x="275348" y="172760"/>
                  <a:pt x="232552" y="215607"/>
                  <a:pt x="179897" y="215607"/>
                </a:cubicBezTo>
                <a:lnTo>
                  <a:pt x="179897" y="215607"/>
                </a:ln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068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1E09513-3979-4336-A958-6B73A443FEDD}"/>
              </a:ext>
            </a:extLst>
          </p:cNvPr>
          <p:cNvSpPr/>
          <p:nvPr userDrawn="1"/>
        </p:nvSpPr>
        <p:spPr>
          <a:xfrm>
            <a:off x="0" y="0"/>
            <a:ext cx="51363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AAA780D4-BD54-CE55-0F0F-99C0E2FF58C2}"/>
              </a:ext>
            </a:extLst>
          </p:cNvPr>
          <p:cNvCxnSpPr>
            <a:cxnSpLocks/>
          </p:cNvCxnSpPr>
          <p:nvPr userDrawn="1"/>
        </p:nvCxnSpPr>
        <p:spPr>
          <a:xfrm>
            <a:off x="638175" y="673100"/>
            <a:ext cx="1092993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testo 12"/>
          <p:cNvSpPr>
            <a:spLocks noGrp="1"/>
          </p:cNvSpPr>
          <p:nvPr>
            <p:ph type="body" sz="quarter" idx="12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Regular" panose="020B0503040000080004" pitchFamily="34" charset="77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7" name="Segnaposto contenuto 14"/>
          <p:cNvSpPr>
            <a:spLocks noGrp="1"/>
          </p:cNvSpPr>
          <p:nvPr>
            <p:ph sz="quarter" idx="13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endParaRPr lang="it-IT"/>
          </a:p>
        </p:txBody>
      </p:sp>
      <p:sp>
        <p:nvSpPr>
          <p:cNvPr id="18" name="Segnaposto contenuto 2"/>
          <p:cNvSpPr>
            <a:spLocks noGrp="1"/>
          </p:cNvSpPr>
          <p:nvPr>
            <p:ph sz="half" idx="14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1" name="Segnaposto contenuto 2"/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 b="0" i="0">
                <a:latin typeface="Zeitung Pro Regular" panose="020B0503040000080004" pitchFamily="34" charset="77"/>
                <a:ea typeface="Zeitung Pro Regular" panose="020B0503040000080004" pitchFamily="34" charset="77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 b="0" i="0">
                <a:latin typeface="Zeitung Pro Regular" panose="020B0503040000080004" pitchFamily="34" charset="77"/>
                <a:ea typeface="Zeitung Pro Regular" panose="020B0503040000080004" pitchFamily="34" charset="77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 b="0" i="0">
                <a:latin typeface="Zeitung Pro Regular" panose="020B0503040000080004" pitchFamily="34" charset="77"/>
                <a:ea typeface="Zeitung Pro Regular" panose="020B0503040000080004" pitchFamily="34" charset="77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 b="0" i="0">
                <a:latin typeface="Zeitung Pro Regular" panose="020B0503040000080004" pitchFamily="34" charset="77"/>
                <a:ea typeface="Zeitung Pro Regular" panose="020B0503040000080004" pitchFamily="34" charset="77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 b="0" i="0">
                <a:latin typeface="Zeitung Pro Regular" panose="020B0503040000080004" pitchFamily="34" charset="77"/>
                <a:ea typeface="Zeitung Pro Regular" panose="020B05030400000800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Elemento grafico 4">
            <a:extLst>
              <a:ext uri="{FF2B5EF4-FFF2-40B4-BE49-F238E27FC236}">
                <a16:creationId xmlns:a16="http://schemas.microsoft.com/office/drawing/2014/main" id="{298DF5C0-0A98-0899-EE7D-34B2F7CC3C8E}"/>
              </a:ext>
            </a:extLst>
          </p:cNvPr>
          <p:cNvSpPr/>
          <p:nvPr/>
        </p:nvSpPr>
        <p:spPr>
          <a:xfrm>
            <a:off x="11271251" y="244353"/>
            <a:ext cx="300338" cy="240505"/>
          </a:xfrm>
          <a:custGeom>
            <a:avLst/>
            <a:gdLst>
              <a:gd name="connsiteX0" fmla="*/ 179974 w 300338"/>
              <a:gd name="connsiteY0" fmla="*/ 0 h 240505"/>
              <a:gd name="connsiteX1" fmla="*/ 0 w 300338"/>
              <a:gd name="connsiteY1" fmla="*/ 0 h 240505"/>
              <a:gd name="connsiteX2" fmla="*/ 80625 w 300338"/>
              <a:gd name="connsiteY2" fmla="*/ 120291 h 240505"/>
              <a:gd name="connsiteX3" fmla="*/ 1223 w 300338"/>
              <a:gd name="connsiteY3" fmla="*/ 240505 h 240505"/>
              <a:gd name="connsiteX4" fmla="*/ 179974 w 300338"/>
              <a:gd name="connsiteY4" fmla="*/ 240505 h 240505"/>
              <a:gd name="connsiteX5" fmla="*/ 300338 w 300338"/>
              <a:gd name="connsiteY5" fmla="*/ 120291 h 240505"/>
              <a:gd name="connsiteX6" fmla="*/ 179974 w 300338"/>
              <a:gd name="connsiteY6" fmla="*/ 0 h 240505"/>
              <a:gd name="connsiteX7" fmla="*/ 179974 w 300338"/>
              <a:gd name="connsiteY7" fmla="*/ 0 h 240505"/>
              <a:gd name="connsiteX8" fmla="*/ 47534 w 300338"/>
              <a:gd name="connsiteY8" fmla="*/ 215607 h 240505"/>
              <a:gd name="connsiteX9" fmla="*/ 110506 w 300338"/>
              <a:gd name="connsiteY9" fmla="*/ 120214 h 240505"/>
              <a:gd name="connsiteX10" fmla="*/ 46694 w 300338"/>
              <a:gd name="connsiteY10" fmla="*/ 24898 h 240505"/>
              <a:gd name="connsiteX11" fmla="*/ 100418 w 300338"/>
              <a:gd name="connsiteY11" fmla="*/ 24898 h 240505"/>
              <a:gd name="connsiteX12" fmla="*/ 195793 w 300338"/>
              <a:gd name="connsiteY12" fmla="*/ 120214 h 240505"/>
              <a:gd name="connsiteX13" fmla="*/ 100418 w 300338"/>
              <a:gd name="connsiteY13" fmla="*/ 215607 h 240505"/>
              <a:gd name="connsiteX14" fmla="*/ 47534 w 300338"/>
              <a:gd name="connsiteY14" fmla="*/ 215607 h 240505"/>
              <a:gd name="connsiteX15" fmla="*/ 47534 w 300338"/>
              <a:gd name="connsiteY15" fmla="*/ 215607 h 240505"/>
              <a:gd name="connsiteX16" fmla="*/ 179974 w 300338"/>
              <a:gd name="connsiteY16" fmla="*/ 215607 h 240505"/>
              <a:gd name="connsiteX17" fmla="*/ 173631 w 300338"/>
              <a:gd name="connsiteY17" fmla="*/ 215607 h 240505"/>
              <a:gd name="connsiteX18" fmla="*/ 220706 w 300338"/>
              <a:gd name="connsiteY18" fmla="*/ 120214 h 240505"/>
              <a:gd name="connsiteX19" fmla="*/ 173631 w 300338"/>
              <a:gd name="connsiteY19" fmla="*/ 24898 h 240505"/>
              <a:gd name="connsiteX20" fmla="*/ 179974 w 300338"/>
              <a:gd name="connsiteY20" fmla="*/ 24898 h 240505"/>
              <a:gd name="connsiteX21" fmla="*/ 275348 w 300338"/>
              <a:gd name="connsiteY21" fmla="*/ 120214 h 240505"/>
              <a:gd name="connsiteX22" fmla="*/ 179897 w 300338"/>
              <a:gd name="connsiteY22" fmla="*/ 215607 h 240505"/>
              <a:gd name="connsiteX23" fmla="*/ 179897 w 300338"/>
              <a:gd name="connsiteY23" fmla="*/ 215607 h 24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0338" h="240505">
                <a:moveTo>
                  <a:pt x="179974" y="0"/>
                </a:moveTo>
                <a:lnTo>
                  <a:pt x="0" y="0"/>
                </a:lnTo>
                <a:lnTo>
                  <a:pt x="80625" y="120291"/>
                </a:lnTo>
                <a:lnTo>
                  <a:pt x="1223" y="240505"/>
                </a:lnTo>
                <a:lnTo>
                  <a:pt x="179974" y="240505"/>
                </a:lnTo>
                <a:cubicBezTo>
                  <a:pt x="246308" y="240505"/>
                  <a:pt x="300338" y="186584"/>
                  <a:pt x="300338" y="120291"/>
                </a:cubicBezTo>
                <a:cubicBezTo>
                  <a:pt x="300338" y="53997"/>
                  <a:pt x="246308" y="0"/>
                  <a:pt x="179974" y="0"/>
                </a:cubicBezTo>
                <a:lnTo>
                  <a:pt x="179974" y="0"/>
                </a:lnTo>
                <a:close/>
                <a:moveTo>
                  <a:pt x="47534" y="215607"/>
                </a:moveTo>
                <a:lnTo>
                  <a:pt x="110506" y="120214"/>
                </a:lnTo>
                <a:lnTo>
                  <a:pt x="46694" y="24898"/>
                </a:lnTo>
                <a:lnTo>
                  <a:pt x="100418" y="24898"/>
                </a:lnTo>
                <a:cubicBezTo>
                  <a:pt x="152997" y="24898"/>
                  <a:pt x="195793" y="67668"/>
                  <a:pt x="195793" y="120214"/>
                </a:cubicBezTo>
                <a:cubicBezTo>
                  <a:pt x="195793" y="172760"/>
                  <a:pt x="152997" y="215607"/>
                  <a:pt x="100418" y="215607"/>
                </a:cubicBezTo>
                <a:lnTo>
                  <a:pt x="47534" y="215607"/>
                </a:lnTo>
                <a:lnTo>
                  <a:pt x="47534" y="215607"/>
                </a:lnTo>
                <a:close/>
                <a:moveTo>
                  <a:pt x="179974" y="215607"/>
                </a:moveTo>
                <a:lnTo>
                  <a:pt x="173631" y="215607"/>
                </a:lnTo>
                <a:cubicBezTo>
                  <a:pt x="202289" y="193611"/>
                  <a:pt x="220706" y="159013"/>
                  <a:pt x="220706" y="120214"/>
                </a:cubicBezTo>
                <a:cubicBezTo>
                  <a:pt x="220706" y="81416"/>
                  <a:pt x="202212" y="46894"/>
                  <a:pt x="173631" y="24898"/>
                </a:cubicBezTo>
                <a:lnTo>
                  <a:pt x="179974" y="24898"/>
                </a:lnTo>
                <a:cubicBezTo>
                  <a:pt x="232552" y="24898"/>
                  <a:pt x="275348" y="67668"/>
                  <a:pt x="275348" y="120214"/>
                </a:cubicBezTo>
                <a:cubicBezTo>
                  <a:pt x="275348" y="172760"/>
                  <a:pt x="232552" y="215607"/>
                  <a:pt x="179897" y="215607"/>
                </a:cubicBezTo>
                <a:lnTo>
                  <a:pt x="179897" y="215607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751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gelijk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magine con la luna, nera&#10;&#10;Descrizione generata automaticamente">
            <a:extLst>
              <a:ext uri="{FF2B5EF4-FFF2-40B4-BE49-F238E27FC236}">
                <a16:creationId xmlns:a16="http://schemas.microsoft.com/office/drawing/2014/main" id="{63C00201-742C-97D6-57EA-590A39E59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0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445EF-E496-A18C-51FA-8590A19A6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9361" y="3286784"/>
            <a:ext cx="4184466" cy="1614825"/>
          </a:xfrm>
        </p:spPr>
        <p:txBody>
          <a:bodyPr lIns="0" tIns="0" rIns="0" bIns="0" anchor="t" anchorCtr="0">
            <a:noAutofit/>
          </a:bodyPr>
          <a:lstStyle>
            <a:lvl1pPr algn="r"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br>
              <a:rPr lang="it-IT"/>
            </a:br>
            <a:r>
              <a:rPr lang="it-IT"/>
              <a:t>second line</a:t>
            </a:r>
            <a:br>
              <a:rPr lang="it-IT"/>
            </a:br>
            <a:r>
              <a:rPr lang="it-IT" err="1"/>
              <a:t>thirdline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FFDCD4-37E4-BDB7-541E-D26F3ACA1A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15177" y="5199322"/>
            <a:ext cx="4438650" cy="41467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03E3BA5-046E-1C1F-9A56-BBBC2419D62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02" t="20070" r="25563" b="19966"/>
          <a:stretch/>
        </p:blipFill>
        <p:spPr>
          <a:xfrm rot="19606625">
            <a:off x="-484425" y="132890"/>
            <a:ext cx="7903316" cy="6776004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E4612F3-AF47-E5B5-10F2-890D3E9833F5}"/>
              </a:ext>
            </a:extLst>
          </p:cNvPr>
          <p:cNvCxnSpPr>
            <a:cxnSpLocks/>
          </p:cNvCxnSpPr>
          <p:nvPr userDrawn="1"/>
        </p:nvCxnSpPr>
        <p:spPr>
          <a:xfrm>
            <a:off x="9010122" y="6019431"/>
            <a:ext cx="254370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102373E-5C82-B36B-68A0-A5E520546DA1}"/>
              </a:ext>
            </a:extLst>
          </p:cNvPr>
          <p:cNvCxnSpPr>
            <a:cxnSpLocks/>
          </p:cNvCxnSpPr>
          <p:nvPr userDrawn="1"/>
        </p:nvCxnSpPr>
        <p:spPr>
          <a:xfrm>
            <a:off x="10207662" y="6019431"/>
            <a:ext cx="0" cy="2658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ottotitolo 2">
            <a:extLst>
              <a:ext uri="{FF2B5EF4-FFF2-40B4-BE49-F238E27FC236}">
                <a16:creationId xmlns:a16="http://schemas.microsoft.com/office/drawing/2014/main" id="{4F4B3B78-108B-014C-C81D-D03F79A289D4}"/>
              </a:ext>
            </a:extLst>
          </p:cNvPr>
          <p:cNvSpPr txBox="1">
            <a:spLocks/>
          </p:cNvSpPr>
          <p:nvPr userDrawn="1"/>
        </p:nvSpPr>
        <p:spPr>
          <a:xfrm>
            <a:off x="10345635" y="6104642"/>
            <a:ext cx="1208192" cy="1753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i="0">
                <a:solidFill>
                  <a:schemeClr val="accent2"/>
                </a:solidFill>
                <a:latin typeface="Novera Classic" panose="02010003030000000000" pitchFamily="2" charset="0"/>
              </a:rPr>
              <a:t>CONFIDENTIAL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9FE2F57B-A165-11D2-7255-31ED71AC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88951" y="6104642"/>
            <a:ext cx="1091706" cy="175346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2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30 . 12 . 2024</a:t>
            </a: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BF7D590-9892-4019-A152-0F5EE437E04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031" y="1028966"/>
            <a:ext cx="25527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79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 + imma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37E27DF-DD59-B831-A3E9-464FBFE0D834}"/>
              </a:ext>
            </a:extLst>
          </p:cNvPr>
          <p:cNvSpPr/>
          <p:nvPr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81F69AB-5848-6606-D310-12DA227E6F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5427" y="673832"/>
            <a:ext cx="6168272" cy="6184168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8E322EC-32AC-C51D-9FAF-A2E1EC1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798243"/>
            <a:ext cx="1502791" cy="143904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99219CB-8B69-ABD8-5326-E927ADE1E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396" y="4798243"/>
            <a:ext cx="2903456" cy="1439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accent2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Fare clic per modificare gli stili del testo dello schema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3E6661A-154A-6ED4-76BB-170D2B852E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B9F137F-0F9F-54AA-6B93-F0E5602C9F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421E69-AB61-E958-4A57-82DB9A0B1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531805"/>
            <a:ext cx="4725676" cy="286146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"/>
              <a:t>CLICCA PER MODIFICARE IL TITOLO</a:t>
            </a:r>
          </a:p>
        </p:txBody>
      </p: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E75CC1D5-60A8-EED5-341C-04BEBF755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6841F14-D896-57B8-6AE2-FA9C8771C524}"/>
              </a:ext>
            </a:extLst>
          </p:cNvPr>
          <p:cNvSpPr/>
          <p:nvPr userDrawn="1"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251047F-0B31-9227-FF33-AE24F506AA1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817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CD2B982-012C-285C-2191-57DD7D6E9F3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15">
            <a:extLst>
              <a:ext uri="{FF2B5EF4-FFF2-40B4-BE49-F238E27FC236}">
                <a16:creationId xmlns:a16="http://schemas.microsoft.com/office/drawing/2014/main" id="{8BF41116-E664-A08D-A62D-B3A600F0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64" y="1236131"/>
            <a:ext cx="3776662" cy="9482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7000" b="1" i="0">
                <a:solidFill>
                  <a:schemeClr val="tx1"/>
                </a:solidFill>
                <a:latin typeface="Novera Classic SemiBold" panose="0201000303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Indice</a:t>
            </a: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B69F9262-9907-A374-E16F-FC44D08EDB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84C802A-B491-71E1-9898-0F3B529EB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528888"/>
            <a:ext cx="3957638" cy="1257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Novera Classic Medium" panose="02010003030000000000" pitchFamily="2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err="1"/>
              <a:t>Lorem</a:t>
            </a:r>
            <a:r>
              <a:rPr lang="it-IT"/>
              <a:t> </a:t>
            </a:r>
            <a:r>
              <a:rPr lang="it-IT" err="1"/>
              <a:t>ipsum</a:t>
            </a:r>
            <a:r>
              <a:rPr lang="it-IT"/>
              <a:t> dolor </a:t>
            </a:r>
            <a:r>
              <a:rPr lang="it-IT" err="1"/>
              <a:t>sit</a:t>
            </a:r>
            <a:r>
              <a:rPr lang="it-IT"/>
              <a:t> </a:t>
            </a:r>
            <a:r>
              <a:rPr lang="it-IT" err="1"/>
              <a:t>amet</a:t>
            </a:r>
            <a:r>
              <a:rPr lang="it-IT"/>
              <a:t>, </a:t>
            </a:r>
            <a:r>
              <a:rPr lang="it-IT" err="1"/>
              <a:t>consectetur</a:t>
            </a:r>
            <a:r>
              <a:rPr lang="it-IT"/>
              <a:t> </a:t>
            </a:r>
            <a:r>
              <a:rPr lang="it-IT" err="1"/>
              <a:t>adipiscing</a:t>
            </a:r>
            <a:r>
              <a:rPr lang="it-IT"/>
              <a:t> </a:t>
            </a:r>
            <a:r>
              <a:rPr lang="it-IT" err="1"/>
              <a:t>elit</a:t>
            </a:r>
            <a:r>
              <a:rPr lang="it-IT"/>
              <a:t> </a:t>
            </a:r>
            <a:r>
              <a:rPr lang="it-IT" err="1"/>
              <a:t>fusce</a:t>
            </a:r>
            <a:r>
              <a:rPr lang="it-IT"/>
              <a:t> </a:t>
            </a:r>
            <a:r>
              <a:rPr lang="it-IT" err="1"/>
              <a:t>nec</a:t>
            </a:r>
            <a:r>
              <a:rPr lang="it-IT"/>
              <a:t> libero </a:t>
            </a:r>
            <a:r>
              <a:rPr lang="it-IT" err="1"/>
              <a:t>sagittis</a:t>
            </a:r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8354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78D8D-2BB0-601A-2833-E02C00E219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37462" y="3567735"/>
            <a:ext cx="3924300" cy="1227483"/>
          </a:xfrm>
        </p:spPr>
        <p:txBody>
          <a:bodyPr lIns="0" tIns="0" rIns="0" bIns="0" anchor="t" anchorCtr="0"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r>
              <a:rPr lang="it-IT" err="1"/>
              <a:t>Insert</a:t>
            </a:r>
            <a:r>
              <a:rPr lang="it-IT"/>
              <a:t> </a:t>
            </a:r>
            <a:r>
              <a:rPr lang="it-IT" err="1"/>
              <a:t>title</a:t>
            </a:r>
            <a:br>
              <a:rPr lang="it-IT"/>
            </a:br>
            <a:r>
              <a:rPr lang="it-IT"/>
              <a:t>second line</a:t>
            </a:r>
            <a:br>
              <a:rPr lang="it-IT"/>
            </a:br>
            <a:r>
              <a:rPr lang="it-IT" err="1"/>
              <a:t>third</a:t>
            </a:r>
            <a:r>
              <a:rPr lang="it-IT"/>
              <a:t> line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77A184-4218-FAC6-933D-D4DA7371DF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7462" y="5009529"/>
            <a:ext cx="3924300" cy="471487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5" name="Segnaposto testo 13">
            <a:extLst>
              <a:ext uri="{FF2B5EF4-FFF2-40B4-BE49-F238E27FC236}">
                <a16:creationId xmlns:a16="http://schemas.microsoft.com/office/drawing/2014/main" id="{EC00DEB5-D958-F4AB-CF3F-A0F2A1BDBE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1354" y="490537"/>
            <a:ext cx="4854575" cy="2185987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0" i="0">
                <a:solidFill>
                  <a:schemeClr val="tx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20000"/>
            </a:lvl2pPr>
            <a:lvl3pPr marL="914400" indent="0">
              <a:buNone/>
              <a:defRPr sz="20000"/>
            </a:lvl3pPr>
            <a:lvl4pPr marL="1371600" indent="0">
              <a:buNone/>
              <a:defRPr sz="20000"/>
            </a:lvl4pPr>
            <a:lvl5pPr marL="1828800" indent="0">
              <a:buNone/>
              <a:defRPr sz="20000"/>
            </a:lvl5pPr>
          </a:lstStyle>
          <a:p>
            <a:r>
              <a:rPr lang="it-IT" sz="20000" b="0" i="0">
                <a:solidFill>
                  <a:schemeClr val="tx1"/>
                </a:solidFill>
                <a:latin typeface="Novera Classic Medium" panose="02010003030000000000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6346050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6" y="983511"/>
            <a:ext cx="8453437" cy="26768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9" y="3206012"/>
            <a:ext cx="10944224" cy="3031274"/>
          </a:xfrm>
          <a:ln>
            <a:noFill/>
          </a:ln>
        </p:spPr>
        <p:txBody>
          <a:bodyPr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1489096"/>
            <a:ext cx="8453437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EDEC9105-A572-2FE1-5832-205141192B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15B0667-7EB7-45C0-03BB-BC7900A5BE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36B8F53E-EBE0-EE3D-2E03-91799A7FEAC6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860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600" y="0"/>
            <a:ext cx="6756400" cy="68580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9273A-80D7-E87B-C543-82139F5C7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680" y="3152788"/>
            <a:ext cx="4364646" cy="308450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457200" indent="-4572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livello0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8" name="Segnaposto testo 12">
            <a:extLst>
              <a:ext uri="{FF2B5EF4-FFF2-40B4-BE49-F238E27FC236}">
                <a16:creationId xmlns:a16="http://schemas.microsoft.com/office/drawing/2014/main" id="{42E414F5-385A-E3FB-553B-353B370D34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103557" y="1652588"/>
            <a:ext cx="5450266" cy="4584699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647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+ immagine s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2ECB-177F-39C8-7438-454E97FF4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138" y="1269964"/>
            <a:ext cx="8453437" cy="2691041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20000" b="1" i="0">
                <a:solidFill>
                  <a:schemeClr val="accent2"/>
                </a:solidFill>
                <a:latin typeface="Novera Classic SemiBold" panose="02010003030000000000" pitchFamily="2" charset="0"/>
              </a:defRPr>
            </a:lvl1pPr>
          </a:lstStyle>
          <a:p>
            <a:pPr marL="142240">
              <a:lnSpc>
                <a:spcPct val="100000"/>
              </a:lnSpc>
              <a:spcBef>
                <a:spcPts val="320"/>
              </a:spcBef>
            </a:pPr>
            <a:r>
              <a:rPr lang="it-IT" sz="22000" spc="-819">
                <a:solidFill>
                  <a:srgbClr val="47BA83"/>
                </a:solidFill>
                <a:latin typeface="Novera Classic Medium"/>
                <a:cs typeface="Novera Classic Medium"/>
              </a:rPr>
              <a:t>Edit</a:t>
            </a:r>
            <a:endParaRPr lang="it-IT" sz="22000" baseline="31797">
              <a:latin typeface="Novera Classic Medium"/>
              <a:cs typeface="Novera Classic Medium"/>
            </a:endParaRP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2E308FC5-BF5F-7C68-53CD-B08B0659F1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4264129"/>
            <a:ext cx="3971531" cy="807188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0AB870-6562-8CAE-5018-98BA502D80C9}"/>
              </a:ext>
            </a:extLst>
          </p:cNvPr>
          <p:cNvSpPr txBox="1"/>
          <p:nvPr userDrawn="1"/>
        </p:nvSpPr>
        <p:spPr>
          <a:xfrm>
            <a:off x="562493" y="6317326"/>
            <a:ext cx="18786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b="0" i="0">
                <a:solidFill>
                  <a:schemeClr val="tx1"/>
                </a:solidFill>
                <a:latin typeface="Novera Classic" panose="02010003030000000000" pitchFamily="2" charset="0"/>
              </a:rPr>
              <a:t>16/05/24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F35B6F2-071E-23EE-E1C5-2FCECD8F4AB3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3E00737D-A3F3-C2CD-EA5B-B15FF6950A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07D63D8-744D-4CE6-B04D-3EC4B2E1E44A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69D851F-0C7D-029A-16E5-CEA6E0FC19A0}"/>
              </a:ext>
            </a:extLst>
          </p:cNvPr>
          <p:cNvCxnSpPr/>
          <p:nvPr userDrawn="1"/>
        </p:nvCxnSpPr>
        <p:spPr>
          <a:xfrm>
            <a:off x="638176" y="4062046"/>
            <a:ext cx="243290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452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immaig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37E27DF-DD59-B831-A3E9-464FBFE0D834}"/>
              </a:ext>
            </a:extLst>
          </p:cNvPr>
          <p:cNvSpPr/>
          <p:nvPr userDrawn="1"/>
        </p:nvSpPr>
        <p:spPr>
          <a:xfrm>
            <a:off x="7144" y="673832"/>
            <a:ext cx="12192000" cy="618416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81F69AB-5848-6606-D310-12DA227E6FA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05427" y="673832"/>
            <a:ext cx="6168272" cy="6184168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8E322EC-32AC-C51D-9FAF-A2E1EC13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798243"/>
            <a:ext cx="1502791" cy="1439046"/>
          </a:xfrm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E99219CB-8B69-ABD8-5326-E927ADE1E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396" y="4798243"/>
            <a:ext cx="2903456" cy="143904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accent2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3E6661A-154A-6ED4-76BB-170D2B852E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B9F137F-0F9F-54AA-6B93-F0E5602C9F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421E69-AB61-E958-4A57-82DB9A0B1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1531805"/>
            <a:ext cx="4725676" cy="2861468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90000"/>
              </a:lnSpc>
              <a:defRPr sz="4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EDIT TITLE</a:t>
            </a:r>
          </a:p>
        </p:txBody>
      </p: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E75CC1D5-60A8-EED5-341C-04BEBF755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58255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DB506-F14D-13B0-5165-71995134799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091021A-A509-FDB9-9A9A-6E908D3D19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E929F0B-F6D7-EF73-0502-FA0109909B02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C20C923B-75C1-5AC8-0BBA-55E0672FD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E3AC025-3024-BBD0-14AF-7A0442E448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7A6D5B-9A87-188E-2A87-C4C51BCCC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499" y="1670040"/>
            <a:ext cx="7910607" cy="3365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1pPr>
            <a:lvl2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2pPr>
            <a:lvl3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3pPr>
            <a:lvl4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4pPr>
            <a:lvl5pPr>
              <a:defRPr lang="it-IT" sz="2500" b="1" i="0" kern="1200" dirty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3011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-IT"/>
              <a:t>CLICK TO EDIT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954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4854804"/>
            <a:ext cx="3654214" cy="138729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accent1"/>
                </a:solidFill>
                <a:latin typeface="Zeitung Pro" panose="020B05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1F68DBC-25EB-4A1E-C017-0B212CC20F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3063" y="2073149"/>
            <a:ext cx="4457984" cy="2527132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 marL="8001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2pPr>
            <a:lvl3pPr marL="1257300" indent="-34290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3pPr>
            <a:lvl4pPr marL="16573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4pPr>
            <a:lvl5pPr marL="2114550" indent="-285750" algn="l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br>
              <a:rPr lang="it-IT"/>
            </a:br>
            <a:endParaRPr lang="it-IT"/>
          </a:p>
        </p:txBody>
      </p:sp>
      <p:sp>
        <p:nvSpPr>
          <p:cNvPr id="3" name="Segnaposto testo 18">
            <a:extLst>
              <a:ext uri="{FF2B5EF4-FFF2-40B4-BE49-F238E27FC236}">
                <a16:creationId xmlns:a16="http://schemas.microsoft.com/office/drawing/2014/main" id="{A47CABD1-3EE3-D262-0731-7D865B3CF2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399315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-IT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26566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5D97B34-E809-1638-2175-02BFA44798A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2">
            <a:extLst>
              <a:ext uri="{FF2B5EF4-FFF2-40B4-BE49-F238E27FC236}">
                <a16:creationId xmlns:a16="http://schemas.microsoft.com/office/drawing/2014/main" id="{0039733C-7DE3-6141-A2B6-FE287A9DF7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7" y="5052767"/>
            <a:ext cx="3654214" cy="11893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Zeitung Pro Light" panose="020B0403040000080004" pitchFamily="34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7" name="Segnaposto contenuto 14">
            <a:extLst>
              <a:ext uri="{FF2B5EF4-FFF2-40B4-BE49-F238E27FC236}">
                <a16:creationId xmlns:a16="http://schemas.microsoft.com/office/drawing/2014/main" id="{52DAD056-2E69-AA06-55EF-3E73715C6F5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3063" y="744061"/>
            <a:ext cx="5765655" cy="2781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0"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>
              <a:buNone/>
              <a:defRPr sz="4600" b="1" i="0">
                <a:latin typeface="Novera Classic" panose="02010003030000000000" pitchFamily="2" charset="0"/>
              </a:defRPr>
            </a:lvl2pPr>
            <a:lvl3pPr marL="914400" indent="0">
              <a:buNone/>
              <a:defRPr sz="4600" b="1" i="0">
                <a:latin typeface="Novera Classic" panose="02010003030000000000" pitchFamily="2" charset="0"/>
              </a:defRPr>
            </a:lvl3pPr>
            <a:lvl4pPr marL="1371600" indent="0">
              <a:buNone/>
              <a:defRPr sz="4600" b="1" i="0">
                <a:latin typeface="Novera Classic" panose="02010003030000000000" pitchFamily="2" charset="0"/>
              </a:defRPr>
            </a:lvl4pPr>
            <a:lvl5pPr marL="1828800" indent="0">
              <a:buNone/>
              <a:defRPr sz="4600" b="1" i="0">
                <a:latin typeface="Novera Classic" panose="02010003030000000000" pitchFamily="2" charset="0"/>
              </a:defRPr>
            </a:lvl5pPr>
          </a:lstStyle>
          <a:p>
            <a:pPr lvl="0"/>
            <a:r>
              <a:rPr lang="it-IT"/>
              <a:t>Edit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CD1B182A-9A6D-4428-E740-1DBFFF53EAB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4922906C-17CC-8B02-6690-E542D4995C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AB81B6B-1613-019B-2944-1FDEA8DC2D69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35FF65A0-4284-A2BD-D220-37345480A5D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687966" y="989971"/>
            <a:ext cx="4880971" cy="5252132"/>
          </a:xfrm>
        </p:spPr>
        <p:txBody>
          <a:bodyPr>
            <a:normAutofit/>
          </a:bodyPr>
          <a:lstStyle>
            <a:lvl1pPr marL="457200" indent="-4572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1pPr>
            <a:lvl2pPr marL="8001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2pPr>
            <a:lvl3pPr marL="1257300" indent="-34290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3pPr>
            <a:lvl4pPr marL="16573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4pPr>
            <a:lvl5pPr marL="21145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200">
                <a:latin typeface="Zeitung Pro" panose="020B05030400000800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8909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 + contenuto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DB506-F14D-13B0-5165-71995134799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091021A-A509-FDB9-9A9A-6E908D3D19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7E929F0B-F6D7-EF73-0502-FA0109909B02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18">
            <a:extLst>
              <a:ext uri="{FF2B5EF4-FFF2-40B4-BE49-F238E27FC236}">
                <a16:creationId xmlns:a16="http://schemas.microsoft.com/office/drawing/2014/main" id="{C20C923B-75C1-5AC8-0BBA-55E0672FD3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680" y="1060196"/>
            <a:ext cx="2882900" cy="22530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it"/>
              <a:t>CLICCA PER MODIFICARE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3E3AC025-3024-BBD0-14AF-7A0442E448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7A6D5B-9A87-188E-2A87-C4C51BCCC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499" y="1670040"/>
            <a:ext cx="7910607" cy="33655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1pPr>
            <a:lvl2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2pPr>
            <a:lvl3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3pPr>
            <a:lvl4pPr>
              <a:defRPr lang="it-IT" sz="2500" b="1" i="0" kern="1200" dirty="0" smtClean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4pPr>
            <a:lvl5pPr>
              <a:defRPr lang="it-IT" sz="2500" b="1" i="0" kern="1200" dirty="0">
                <a:solidFill>
                  <a:schemeClr val="bg1"/>
                </a:solidFill>
                <a:latin typeface="Novera Classic" panose="02010003030000000000" pitchFamily="2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"/>
              <a:t>Clicca per modificare</a:t>
            </a:r>
            <a:endParaRPr lang="it-IT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4E8E313-3722-8776-8602-F0F2A0A505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7">
            <a:extLst>
              <a:ext uri="{FF2B5EF4-FFF2-40B4-BE49-F238E27FC236}">
                <a16:creationId xmlns:a16="http://schemas.microsoft.com/office/drawing/2014/main" id="{8D8825B0-10F9-2428-D9BC-EDD91D0E1C6F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DF82B702-0847-AA0F-B97F-73AEF27675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1694471"/>
            <a:ext cx="1466045" cy="110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083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42A2B-F2D1-B57F-ADBA-2F227D769E7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5C749D2C-2B3F-05ED-953B-5B0C0E65C1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EDE3827-60FB-3C35-F27F-920D9659AE1E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73E3C411-6A03-D640-3264-F21CE45B674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0"/>
            <a:ext cx="4364646" cy="1912585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CFB7A1AF-6534-37E3-5646-CE86F46AA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0"/>
            <a:ext cx="4364646" cy="1185167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4" name="Segnaposto testo 12">
            <a:extLst>
              <a:ext uri="{FF2B5EF4-FFF2-40B4-BE49-F238E27FC236}">
                <a16:creationId xmlns:a16="http://schemas.microsoft.com/office/drawing/2014/main" id="{6C775C72-B504-8E4D-5CF7-3428B40CEE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8176" y="2365134"/>
            <a:ext cx="4364647" cy="530964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Novera Classic Medium" panose="02010003030000000000" pitchFamily="2" charset="0"/>
              </a:defRPr>
            </a:lvl1pPr>
            <a:lvl2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>
              <a:defRPr b="0" i="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6" name="Segnaposto tabella 15">
            <a:extLst>
              <a:ext uri="{FF2B5EF4-FFF2-40B4-BE49-F238E27FC236}">
                <a16:creationId xmlns:a16="http://schemas.microsoft.com/office/drawing/2014/main" id="{0962BE9B-E353-4A17-B0B4-F82BA00FFF6D}"/>
              </a:ext>
            </a:extLst>
          </p:cNvPr>
          <p:cNvSpPr>
            <a:spLocks noGrp="1"/>
          </p:cNvSpPr>
          <p:nvPr>
            <p:ph type="tbl" sz="quarter" idx="17" hasCustomPrompt="1"/>
          </p:nvPr>
        </p:nvSpPr>
        <p:spPr>
          <a:xfrm>
            <a:off x="638176" y="3436557"/>
            <a:ext cx="10944225" cy="2800731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latin typeface="Zeitung Pro Extralight" panose="020B0303040000080004" pitchFamily="34" charset="0"/>
              </a:defRPr>
            </a:lvl1pPr>
          </a:lstStyle>
          <a:p>
            <a:r>
              <a:rPr lang="it-IT"/>
              <a:t>Tabella</a:t>
            </a:r>
          </a:p>
        </p:txBody>
      </p:sp>
    </p:spTree>
    <p:extLst>
      <p:ext uri="{BB962C8B-B14F-4D97-AF65-F5344CB8AC3E}">
        <p14:creationId xmlns:p14="http://schemas.microsoft.com/office/powerpoint/2010/main" val="9523994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C9773E17-0F84-053A-DDA0-E3ED93770A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788A1711-53C9-468C-EB70-DDF11DDF5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7" y="983511"/>
            <a:ext cx="4364646" cy="364156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3200" b="1" i="0">
                <a:solidFill>
                  <a:schemeClr val="tx1"/>
                </a:solidFill>
                <a:latin typeface="Novera Classic" panose="02010003030000000000" pitchFamily="2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</a:t>
            </a:r>
            <a:r>
              <a:rPr lang="it-IT" err="1"/>
              <a:t>title</a:t>
            </a:r>
            <a:endParaRPr lang="it-IT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323D4B55-2585-C201-E6C7-D0D9A5C90C9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359150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accent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-IT"/>
              <a:t>Titolo sezione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9A38E21E-90D9-EE40-845C-BA0C4896A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EEF669CA-9D65-CCD9-034E-430CAF3EEE80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egnaposto grafico 25">
            <a:extLst>
              <a:ext uri="{FF2B5EF4-FFF2-40B4-BE49-F238E27FC236}">
                <a16:creationId xmlns:a16="http://schemas.microsoft.com/office/drawing/2014/main" id="{BCE07C11-FADE-7B59-E770-05C168619B59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461314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grafico 25">
            <a:extLst>
              <a:ext uri="{FF2B5EF4-FFF2-40B4-BE49-F238E27FC236}">
                <a16:creationId xmlns:a16="http://schemas.microsoft.com/office/drawing/2014/main" id="{3A2729AD-D416-CA70-707E-BFEA79B52A6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32680" y="2497900"/>
            <a:ext cx="5119405" cy="3739387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0F40BA3-B47F-0A7C-0E97-EC2EF9C000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189177" y="983511"/>
            <a:ext cx="4364646" cy="1208360"/>
          </a:xfrm>
          <a:ln>
            <a:noFill/>
          </a:ln>
        </p:spPr>
        <p:txBody>
          <a:bodyPr lIns="0" tIns="0" rIns="0" bIns="0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000" b="0" i="0">
                <a:solidFill>
                  <a:schemeClr val="tx1"/>
                </a:solidFill>
                <a:latin typeface="Zeitung Pro Extralight" panose="020B0303040000080004" pitchFamily="34" charset="0"/>
              </a:defRPr>
            </a:lvl5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417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usur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D1D6DB-FCD2-37BB-0B71-D83E1753BFBA}"/>
              </a:ext>
            </a:extLst>
          </p:cNvPr>
          <p:cNvSpPr txBox="1"/>
          <p:nvPr userDrawn="1"/>
        </p:nvSpPr>
        <p:spPr>
          <a:xfrm>
            <a:off x="3212123" y="3118018"/>
            <a:ext cx="5767754" cy="6219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Thank </a:t>
            </a:r>
            <a:r>
              <a:rPr lang="it-IT" sz="5000" b="1" i="1" err="1">
                <a:solidFill>
                  <a:schemeClr val="accent2"/>
                </a:solidFill>
                <a:latin typeface="Novera Classic" panose="02010003030000000000" pitchFamily="2" charset="0"/>
              </a:rPr>
              <a:t>you</a:t>
            </a:r>
            <a:r>
              <a:rPr lang="it-IT" sz="5000" b="1" i="0">
                <a:solidFill>
                  <a:schemeClr val="accent2"/>
                </a:solidFill>
                <a:latin typeface="Novera Classic" panose="02010003030000000000" pitchFamily="2" charset="0"/>
              </a:rPr>
              <a:t>.</a:t>
            </a: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41DAA0B-6CDD-7373-848E-FBF311BBA5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19650" y="777428"/>
            <a:ext cx="2552700" cy="5842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B32E037-6B53-7BF7-3A7C-17070526DE49}"/>
              </a:ext>
            </a:extLst>
          </p:cNvPr>
          <p:cNvCxnSpPr>
            <a:cxnSpLocks/>
          </p:cNvCxnSpPr>
          <p:nvPr userDrawn="1"/>
        </p:nvCxnSpPr>
        <p:spPr>
          <a:xfrm>
            <a:off x="623888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4B64F224-8C2E-99B9-B96E-0FF9E187B7B7}"/>
              </a:ext>
            </a:extLst>
          </p:cNvPr>
          <p:cNvCxnSpPr>
            <a:cxnSpLocks/>
          </p:cNvCxnSpPr>
          <p:nvPr userDrawn="1"/>
        </p:nvCxnSpPr>
        <p:spPr>
          <a:xfrm>
            <a:off x="8708213" y="3429000"/>
            <a:ext cx="2859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7AE79C64-F4E5-234F-7088-C33F69B7494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6791" y="5578798"/>
            <a:ext cx="1753229" cy="6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37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9BD6F-CA38-5B80-91BE-17EFC6FB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7BF721-52CE-FFD3-0A9D-8BD75271C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06BE0A-0189-E206-E97E-58F27C66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6405-C992-49B3-B63B-6851774B6041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E32089-EDE7-6EE1-1714-0DC4034A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207BF0-9BE6-7CEE-4FB6-F7B441A7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B255-AC62-4F71-892F-C3C9164D2E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575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3" b="1" i="0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92" b="1" i="0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pPr marL="7701">
              <a:lnSpc>
                <a:spcPts val="1273"/>
              </a:lnSpc>
            </a:pPr>
            <a:r>
              <a:rPr lang="it-IT" spc="3"/>
              <a:t>diachemagro.com</a:t>
            </a:r>
          </a:p>
        </p:txBody>
      </p:sp>
    </p:spTree>
    <p:extLst>
      <p:ext uri="{BB962C8B-B14F-4D97-AF65-F5344CB8AC3E}">
        <p14:creationId xmlns:p14="http://schemas.microsoft.com/office/powerpoint/2010/main" val="26928767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3" b="1" i="0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92" b="1" i="0">
                <a:solidFill>
                  <a:srgbClr val="E30613"/>
                </a:solidFill>
                <a:latin typeface="Arial"/>
                <a:cs typeface="Arial"/>
              </a:defRPr>
            </a:lvl1pPr>
          </a:lstStyle>
          <a:p>
            <a:pPr marL="7701">
              <a:lnSpc>
                <a:spcPts val="1273"/>
              </a:lnSpc>
            </a:pPr>
            <a:r>
              <a:rPr lang="it-IT" spc="3"/>
              <a:t>diachemagro.com</a:t>
            </a:r>
          </a:p>
        </p:txBody>
      </p:sp>
    </p:spTree>
    <p:extLst>
      <p:ext uri="{BB962C8B-B14F-4D97-AF65-F5344CB8AC3E}">
        <p14:creationId xmlns:p14="http://schemas.microsoft.com/office/powerpoint/2010/main" val="7445565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FE4636B-446F-6BF1-5760-0A15EB9D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6405-C992-49B3-B63B-6851774B6041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C9CF74-2485-FEBD-A565-17E02CD56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4AE67F-9AED-CD10-81CB-F2CA7F29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B255-AC62-4F71-892F-C3C9164D2E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5907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BEF63-8795-E5FD-0F40-C919A6FAB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202CEE-F1DB-E1B6-F900-22085441F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B59781-2EFC-C64C-BBC7-29A21930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6405-C992-49B3-B63B-6851774B6041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2A9F0-708C-25A6-80FB-7664AFB5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C1C875-77AE-932E-0237-3CD72E7B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B255-AC62-4F71-892F-C3C9164D2E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5212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gelijk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 met maan, zwart&#10;&#10;Automatisch gegenereerde beschrijving">
            <a:extLst>
              <a:ext uri="{FF2B5EF4-FFF2-40B4-BE49-F238E27FC236}">
                <a16:creationId xmlns:a16="http://schemas.microsoft.com/office/drawing/2014/main" id="{63C00201-742C-97D6-57EA-590A39E59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8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emento grafico 2">
            <a:extLst>
              <a:ext uri="{FF2B5EF4-FFF2-40B4-BE49-F238E27FC236}">
                <a16:creationId xmlns:a16="http://schemas.microsoft.com/office/drawing/2014/main" id="{0CA21E54-2AEB-DD1A-2858-C0087AF02CB3}"/>
              </a:ext>
            </a:extLst>
          </p:cNvPr>
          <p:cNvSpPr/>
          <p:nvPr/>
        </p:nvSpPr>
        <p:spPr>
          <a:xfrm>
            <a:off x="831377" y="1309179"/>
            <a:ext cx="10634549" cy="4278273"/>
          </a:xfrm>
          <a:custGeom>
            <a:avLst/>
            <a:gdLst>
              <a:gd name="connsiteX0" fmla="*/ 4816498 w 10634549"/>
              <a:gd name="connsiteY0" fmla="*/ 0 h 4278273"/>
              <a:gd name="connsiteX1" fmla="*/ 8494386 w 10634549"/>
              <a:gd name="connsiteY1" fmla="*/ 0 h 4278273"/>
              <a:gd name="connsiteX2" fmla="*/ 10634549 w 10634549"/>
              <a:gd name="connsiteY2" fmla="*/ 2138385 h 4278273"/>
              <a:gd name="connsiteX3" fmla="*/ 8494386 w 10634549"/>
              <a:gd name="connsiteY3" fmla="*/ 4278273 h 4278273"/>
              <a:gd name="connsiteX4" fmla="*/ 0 w 10634549"/>
              <a:gd name="connsiteY4" fmla="*/ 4278273 h 4278273"/>
              <a:gd name="connsiteX5" fmla="*/ 1433804 w 10634549"/>
              <a:gd name="connsiteY5" fmla="*/ 2133873 h 4278273"/>
              <a:gd name="connsiteX6" fmla="*/ 0 w 10634549"/>
              <a:gd name="connsiteY6" fmla="*/ 0 h 4278273"/>
              <a:gd name="connsiteX7" fmla="*/ 1686829 w 10634549"/>
              <a:gd name="connsiteY7" fmla="*/ 0 h 42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4549" h="4278273">
                <a:moveTo>
                  <a:pt x="4816498" y="0"/>
                </a:moveTo>
                <a:lnTo>
                  <a:pt x="8494386" y="0"/>
                </a:lnTo>
                <a:cubicBezTo>
                  <a:pt x="9676672" y="0"/>
                  <a:pt x="10634549" y="957912"/>
                  <a:pt x="10634549" y="2138385"/>
                </a:cubicBezTo>
                <a:cubicBezTo>
                  <a:pt x="10634549" y="3318857"/>
                  <a:pt x="9676672" y="4278273"/>
                  <a:pt x="8494386" y="4278273"/>
                </a:cubicBezTo>
                <a:lnTo>
                  <a:pt x="0" y="4278273"/>
                </a:lnTo>
                <a:lnTo>
                  <a:pt x="1433804" y="2133873"/>
                </a:lnTo>
                <a:lnTo>
                  <a:pt x="0" y="0"/>
                </a:lnTo>
                <a:lnTo>
                  <a:pt x="1686829" y="0"/>
                </a:lnTo>
              </a:path>
            </a:pathLst>
          </a:custGeom>
          <a:noFill/>
          <a:ln w="19605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it-IT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C2123EE2-BE94-DAE9-2AE3-DC7155984D9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8177" y="252063"/>
            <a:ext cx="4672378" cy="225315"/>
          </a:xfrm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30000"/>
              </a:lnSpc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  <a:latin typeface="Novera Classic Medium" panose="02010003030000000000" pitchFamily="2" charset="0"/>
              </a:defRPr>
            </a:lvl1pPr>
            <a:lvl2pPr marL="4572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2pPr>
            <a:lvl3pPr marL="9144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3pPr>
            <a:lvl4pPr marL="13716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4pPr>
            <a:lvl5pPr marL="1828800" indent="0" algn="l">
              <a:lnSpc>
                <a:spcPct val="130000"/>
              </a:lnSpc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  <a:latin typeface="Novera Classic Medium" panose="02010003030000000000" pitchFamily="2" charset="0"/>
              </a:defRPr>
            </a:lvl5pPr>
          </a:lstStyle>
          <a:p>
            <a:pPr lvl="0"/>
            <a:r>
              <a:rPr lang="it"/>
              <a:t>Titolo sezione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5C5FC857-8094-B91D-9696-9BA029B61D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E70B3CD2-3F92-03A3-CD89-ECC235ABCB35}"/>
              </a:ext>
            </a:extLst>
          </p:cNvPr>
          <p:cNvCxnSpPr>
            <a:cxnSpLocks/>
          </p:cNvCxnSpPr>
          <p:nvPr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4B46B35-1E4F-A2B1-3559-B3D12DC690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76611" y="1812124"/>
            <a:ext cx="5270185" cy="288242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Novera Classic" panose="0201000303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FE807983-9697-8781-9312-4CBB8A2A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76611" y="1164389"/>
            <a:ext cx="2851150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1" i="0">
                <a:solidFill>
                  <a:schemeClr val="accent2"/>
                </a:solidFill>
                <a:latin typeface="Novera Classic" panose="02010003030000000000" pitchFamily="2" charset="0"/>
              </a:defRPr>
            </a:lvl1pPr>
            <a:lvl2pPr marL="457200" indent="0">
              <a:buNone/>
              <a:defRPr>
                <a:solidFill>
                  <a:schemeClr val="accent2"/>
                </a:solidFill>
              </a:defRPr>
            </a:lvl2pPr>
            <a:lvl3pPr marL="914400" indent="0">
              <a:buNone/>
              <a:defRPr>
                <a:solidFill>
                  <a:schemeClr val="accent2"/>
                </a:solidFill>
              </a:defRPr>
            </a:lvl3pPr>
            <a:lvl4pPr marL="1371600" indent="0">
              <a:buNone/>
              <a:defRPr>
                <a:solidFill>
                  <a:schemeClr val="accent2"/>
                </a:solidFill>
              </a:defRPr>
            </a:lvl4pPr>
            <a:lvl5pPr marL="1828800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it"/>
              <a:t>CLICCA PER MODIFICARE</a:t>
            </a:r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49D82765-81CF-B4F9-53E2-C2F3F51B70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76525" y="4838485"/>
            <a:ext cx="5270185" cy="3333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 b="0" i="0">
                <a:solidFill>
                  <a:schemeClr val="accent2"/>
                </a:solidFill>
                <a:latin typeface="Zeitung Pro" panose="020B050304000008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"/>
              <a:t>Clicca per modificare</a:t>
            </a:r>
            <a:endParaRPr lang="it-IT"/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7F74A6C-F3BE-2C89-F591-992E2CDA16F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3" name="Connettore 1 8">
            <a:extLst>
              <a:ext uri="{FF2B5EF4-FFF2-40B4-BE49-F238E27FC236}">
                <a16:creationId xmlns:a16="http://schemas.microsoft.com/office/drawing/2014/main" id="{CC60460B-2291-DF6C-25F9-6293CC439581}"/>
              </a:ext>
            </a:extLst>
          </p:cNvPr>
          <p:cNvCxnSpPr>
            <a:cxnSpLocks/>
          </p:cNvCxnSpPr>
          <p:nvPr userDrawn="1"/>
        </p:nvCxnSpPr>
        <p:spPr>
          <a:xfrm>
            <a:off x="638176" y="673833"/>
            <a:ext cx="109299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99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28FAAC-FB16-0847-DC0F-28DED4E4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50A889-A9B4-427E-68D4-16F81349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"/>
              <a:t>Fare clic per modificare gli stili del testo dello schema</a:t>
            </a:r>
          </a:p>
          <a:p>
            <a:pPr lvl="1"/>
            <a:r>
              <a:rPr lang="it"/>
              <a:t>Secondo livello</a:t>
            </a:r>
          </a:p>
          <a:p>
            <a:pPr lvl="2"/>
            <a:r>
              <a:rPr lang="it"/>
              <a:t>Terzo livello</a:t>
            </a:r>
          </a:p>
          <a:p>
            <a:pPr lvl="3"/>
            <a:r>
              <a:rPr lang="it"/>
              <a:t>Quarto livello</a:t>
            </a:r>
          </a:p>
          <a:p>
            <a:pPr lvl="4"/>
            <a:r>
              <a:rPr lang="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A7981C-1F29-D4A3-DEE6-C0E41B236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5B270-D9C1-5D4E-AB35-6192E9E60B1C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7A790-6DC7-4000-DCF2-A8DBD42FC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11D13A-6C2D-995E-240E-94AEE307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C936D-48D2-7540-B8E2-453EB0D85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39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6" pos="393">
          <p15:clr>
            <a:srgbClr val="F26B43"/>
          </p15:clr>
        </p15:guide>
        <p15:guide id="7" pos="7287">
          <p15:clr>
            <a:srgbClr val="F26B43"/>
          </p15:clr>
        </p15:guide>
        <p15:guide id="8" orient="horz" pos="392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28FAAC-FB16-0847-DC0F-28DED4E4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50A889-A9B4-427E-68D4-16F81349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A7981C-1F29-D4A3-DEE6-C0E41B236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5B270-D9C1-5D4E-AB35-6192E9E60B1C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7A790-6DC7-4000-DCF2-A8DBD42FC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11D13A-6C2D-995E-240E-94AEE307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C936D-48D2-7540-B8E2-453EB0D85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37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92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828FAAC-FB16-0847-DC0F-28DED4E4A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50A889-A9B4-427E-68D4-16F81349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A7981C-1F29-D4A3-DEE6-C0E41B236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35B270-D9C1-5D4E-AB35-6192E9E60B1C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F7A790-6DC7-4000-DCF2-A8DBD42FCD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11D13A-6C2D-995E-240E-94AEE307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9C936D-48D2-7540-B8E2-453EB0D85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35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5.svg"/><Relationship Id="rId4" Type="http://schemas.openxmlformats.org/officeDocument/2006/relationships/image" Target="../media/image5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6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2ED498-BEA0-2D7D-22DC-09AB3CEB4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OLT: la tecnologia che fa la differenza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1C92C1-92A5-A69C-A023-E2FB9F8B0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5177" y="5088455"/>
            <a:ext cx="4438650" cy="414670"/>
          </a:xfrm>
        </p:spPr>
        <p:txBody>
          <a:bodyPr/>
          <a:lstStyle/>
          <a:p>
            <a:r>
              <a:rPr lang="it-IT"/>
              <a:t>Citrus Forum - Catania</a:t>
            </a:r>
          </a:p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CF7FB5-7B64-5956-B176-F47D896CB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/>
              <a:t>05.05.2026</a:t>
            </a:r>
          </a:p>
        </p:txBody>
      </p:sp>
    </p:spTree>
    <p:extLst>
      <p:ext uri="{BB962C8B-B14F-4D97-AF65-F5344CB8AC3E}">
        <p14:creationId xmlns:p14="http://schemas.microsoft.com/office/powerpoint/2010/main" val="162160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C88E9-06B5-BF55-67EB-2947AE7FB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3A4F824-AD75-3C47-54B3-C0F74AC9FD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7" y="3800905"/>
            <a:ext cx="4877720" cy="213605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1600">
                <a:solidFill>
                  <a:srgbClr val="FFFFFF"/>
                </a:solidFill>
                <a:latin typeface="Zeitung Pro "/>
              </a:rPr>
              <a:t>Concime CE. Miscela di microelementi a base di Ferro da cloruro (4,52% = 59 g/l), Zinco (1,7% = 22 g/l) e Manganese da solfato (0,5% = 6,5 g/l) con significativa azione acidificante </a:t>
            </a:r>
          </a:p>
          <a:p>
            <a:pPr lvl="0">
              <a:defRPr/>
            </a:pPr>
            <a:endParaRPr lang="it-IT" sz="1600">
              <a:solidFill>
                <a:srgbClr val="FFFFFF"/>
              </a:solidFill>
              <a:latin typeface="Zeitung Pro 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it-IT" sz="1600">
                <a:solidFill>
                  <a:srgbClr val="FFFFFF"/>
                </a:solidFill>
                <a:latin typeface="Zeitung Pro "/>
              </a:rPr>
              <a:t>Dose e modalità d’impiego: Trattamenti esclusivamente al suolo alla dose di 5-10 l/ha (2 interventi distanziati di (10-14 gg)</a:t>
            </a: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162A693D-E2ED-8BAD-4ADB-902046FE5C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063" y="921037"/>
            <a:ext cx="5765655" cy="1391761"/>
          </a:xfrm>
        </p:spPr>
        <p:txBody>
          <a:bodyPr/>
          <a:lstStyle/>
          <a:p>
            <a:r>
              <a:rPr lang="it-IT" sz="4800" b="1">
                <a:solidFill>
                  <a:schemeClr val="tx1"/>
                </a:solidFill>
              </a:rPr>
              <a:t>FERTILIZZANTI INTEGRATI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68C64A-A320-6B50-652F-36990401E8B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it-IT"/>
              <a:t>IRON 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78850A-FB6E-207E-6B8F-CB0EE34E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076" y="563754"/>
            <a:ext cx="4542503" cy="60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DFE66-9B67-A800-4499-1B10818C5850}"/>
              </a:ext>
            </a:extLst>
          </p:cNvPr>
          <p:cNvSpPr txBox="1"/>
          <p:nvPr/>
        </p:nvSpPr>
        <p:spPr>
          <a:xfrm>
            <a:off x="638177" y="2332466"/>
            <a:ext cx="3815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Zeitung Pro "/>
              </a:rPr>
              <a:t>CORRETTIVO PER TRATTAMENTI AL SUOLO A BASE DI FERRO E MICROELEMENTI (Zn, Mn)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1649416-A9BB-61C4-6168-C362652C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23" y="5664082"/>
            <a:ext cx="1364402" cy="5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2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0697F-A15C-CF11-B94B-B099A35B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5BF3225B-ED10-3FC0-80E4-378ABDA1AD42}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6783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4F6E09DF-01BA-1FBD-F3AF-4C90A62BE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5750" y="3962021"/>
            <a:ext cx="3924300" cy="1227483"/>
          </a:xfrm>
        </p:spPr>
        <p:txBody>
          <a:bodyPr/>
          <a:lstStyle/>
          <a:p>
            <a:r>
              <a:rPr lang="it-IT" sz="4400"/>
              <a:t>Prove </a:t>
            </a:r>
            <a:br>
              <a:rPr lang="it-IT" sz="4400"/>
            </a:br>
            <a:r>
              <a:rPr lang="it-IT" sz="4400"/>
              <a:t>di Efficacia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DD7674D-F95A-580C-9774-74B16FD134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03</a:t>
            </a:r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3CE42952-1436-7162-FAF9-BFFA784ED622}"/>
              </a:ext>
            </a:extLst>
          </p:cNvPr>
          <p:cNvCxnSpPr>
            <a:cxnSpLocks/>
          </p:cNvCxnSpPr>
          <p:nvPr/>
        </p:nvCxnSpPr>
        <p:spPr>
          <a:xfrm flipH="1">
            <a:off x="8705088" y="3319272"/>
            <a:ext cx="2874962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00DFA42-E04C-D069-65BC-62C6CE65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852"/>
          <a:stretch>
            <a:fillRect/>
          </a:stretch>
        </p:blipFill>
        <p:spPr>
          <a:xfrm>
            <a:off x="0" y="1"/>
            <a:ext cx="8309017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4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965D4-B34F-89AA-8BC0-336F5690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0C0E6D-3D75-0296-A30E-BDBA867DC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24" y="673832"/>
            <a:ext cx="5086478" cy="6184168"/>
          </a:xfrm>
          <a:prstGeom prst="rect">
            <a:avLst/>
          </a:prstGeom>
          <a:noFill/>
        </p:spPr>
      </p:pic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5443D07-F305-298D-5288-95B3FB4ADA5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8177" y="252063"/>
            <a:ext cx="4359150" cy="225315"/>
          </a:xfrm>
        </p:spPr>
        <p:txBody>
          <a:bodyPr/>
          <a:lstStyle/>
          <a:p>
            <a:r>
              <a:rPr lang="en-US"/>
              <a:t>PROVA DI EFFICACIA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A2374AF-098C-C32A-3991-AAC48F8E8D6E}"/>
              </a:ext>
            </a:extLst>
          </p:cNvPr>
          <p:cNvSpPr txBox="1">
            <a:spLocks/>
          </p:cNvSpPr>
          <p:nvPr/>
        </p:nvSpPr>
        <p:spPr>
          <a:xfrm>
            <a:off x="632680" y="2542457"/>
            <a:ext cx="4725676" cy="28614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89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algn="l" defTabSz="914400">
              <a:spcAft>
                <a:spcPts val="600"/>
              </a:spcAft>
            </a:pPr>
            <a:r>
              <a:rPr lang="it" sz="4000" b="1" i="0" kern="1200" spc="-3">
                <a:solidFill>
                  <a:schemeClr val="bg1"/>
                </a:solidFill>
                <a:latin typeface="Novera Classic" panose="02010003030000000000" pitchFamily="2" charset="0"/>
                <a:ea typeface="+mj-ea"/>
                <a:cs typeface="+mj-cs"/>
              </a:rPr>
              <a:t>Az. Gambardella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97DA48F-3DC0-B974-010E-CE92C6EB21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680" y="1060196"/>
            <a:ext cx="5007724" cy="1384621"/>
          </a:xfrm>
        </p:spPr>
        <p:txBody>
          <a:bodyPr/>
          <a:lstStyle/>
          <a:p>
            <a:r>
              <a:rPr lang="en-US" sz="4800"/>
              <a:t>PROVA IRON 4 FOGLIARE</a:t>
            </a:r>
          </a:p>
        </p:txBody>
      </p:sp>
    </p:spTree>
    <p:extLst>
      <p:ext uri="{BB962C8B-B14F-4D97-AF65-F5344CB8AC3E}">
        <p14:creationId xmlns:p14="http://schemas.microsoft.com/office/powerpoint/2010/main" val="1667961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0E3686-2E05-43AA-ED16-9767F038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3" y="1491055"/>
            <a:ext cx="5456756" cy="40914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CD17E1-D758-9CB4-ACA4-48CBB1D5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01" y="1491055"/>
            <a:ext cx="5456756" cy="4091444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2227D6A-7505-CABD-2B6B-A946773F5A1F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it-IT"/>
              <a:t>PROVA DI EFFICACIA</a:t>
            </a:r>
          </a:p>
        </p:txBody>
      </p:sp>
    </p:spTree>
    <p:extLst>
      <p:ext uri="{BB962C8B-B14F-4D97-AF65-F5344CB8AC3E}">
        <p14:creationId xmlns:p14="http://schemas.microsoft.com/office/powerpoint/2010/main" val="301545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6822-05F4-5171-A6E1-2EC75A287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754338F9-FCFB-26A2-0F35-D2A06C098F6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it-IT"/>
              <a:t>PROVE DI EFFICACIA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380111-78B5-3147-3214-26596D10C993}"/>
              </a:ext>
            </a:extLst>
          </p:cNvPr>
          <p:cNvSpPr txBox="1"/>
          <p:nvPr/>
        </p:nvSpPr>
        <p:spPr>
          <a:xfrm>
            <a:off x="510139" y="1489014"/>
            <a:ext cx="338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3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Zeitung Pro" panose="020B0503040000080004" pitchFamily="34" charset="0"/>
                <a:cs typeface="Arial"/>
              </a:rPr>
              <a:t>pH Soluzione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0D0FDF-EB69-912A-257D-AC6222DE8CAA}"/>
              </a:ext>
            </a:extLst>
          </p:cNvPr>
          <p:cNvSpPr txBox="1"/>
          <p:nvPr/>
        </p:nvSpPr>
        <p:spPr>
          <a:xfrm>
            <a:off x="5344015" y="1560794"/>
            <a:ext cx="460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Volume di acqua apportato: 400 l/ha</a:t>
            </a:r>
          </a:p>
        </p:txBody>
      </p:sp>
      <p:graphicFrame>
        <p:nvGraphicFramePr>
          <p:cNvPr id="14" name="Tabella 7">
            <a:extLst>
              <a:ext uri="{FF2B5EF4-FFF2-40B4-BE49-F238E27FC236}">
                <a16:creationId xmlns:a16="http://schemas.microsoft.com/office/drawing/2014/main" id="{95E2573D-CB37-3D1E-24F7-6E22F9A45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441990"/>
              </p:ext>
            </p:extLst>
          </p:nvPr>
        </p:nvGraphicFramePr>
        <p:xfrm>
          <a:off x="5403040" y="1930100"/>
          <a:ext cx="5793469" cy="223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71">
                  <a:extLst>
                    <a:ext uri="{9D8B030D-6E8A-4147-A177-3AD203B41FA5}">
                      <a16:colId xmlns:a16="http://schemas.microsoft.com/office/drawing/2014/main" val="4167464153"/>
                    </a:ext>
                  </a:extLst>
                </a:gridCol>
                <a:gridCol w="2689677">
                  <a:extLst>
                    <a:ext uri="{9D8B030D-6E8A-4147-A177-3AD203B41FA5}">
                      <a16:colId xmlns:a16="http://schemas.microsoft.com/office/drawing/2014/main" val="2590025409"/>
                    </a:ext>
                  </a:extLst>
                </a:gridCol>
                <a:gridCol w="1278756">
                  <a:extLst>
                    <a:ext uri="{9D8B030D-6E8A-4147-A177-3AD203B41FA5}">
                      <a16:colId xmlns:a16="http://schemas.microsoft.com/office/drawing/2014/main" val="799847799"/>
                    </a:ext>
                  </a:extLst>
                </a:gridCol>
                <a:gridCol w="1388365">
                  <a:extLst>
                    <a:ext uri="{9D8B030D-6E8A-4147-A177-3AD203B41FA5}">
                      <a16:colId xmlns:a16="http://schemas.microsoft.com/office/drawing/2014/main" val="1073098905"/>
                    </a:ext>
                  </a:extLst>
                </a:gridCol>
              </a:tblGrid>
              <a:tr h="360152">
                <a:tc>
                  <a:txBody>
                    <a:bodyPr/>
                    <a:lstStyle/>
                    <a:p>
                      <a:pPr algn="ctr"/>
                      <a:endParaRPr lang="it-IT" sz="1800">
                        <a:solidFill>
                          <a:schemeClr val="tx1"/>
                        </a:solidFill>
                      </a:endParaRP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tx1"/>
                          </a:solidFill>
                        </a:rPr>
                        <a:t>TREATMENT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tx1"/>
                          </a:solidFill>
                        </a:rPr>
                        <a:t>RATE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>
                          <a:solidFill>
                            <a:schemeClr val="tx1"/>
                          </a:solidFill>
                        </a:rPr>
                        <a:t>pH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78839"/>
                  </a:ext>
                </a:extLst>
              </a:tr>
              <a:tr h="326729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UTC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i="0">
                        <a:solidFill>
                          <a:schemeClr val="bg1"/>
                        </a:solidFill>
                        <a:latin typeface="Zeitung Pro" panose="020B0503040000080004" pitchFamily="34" charset="0"/>
                        <a:ea typeface="+mn-ea"/>
                        <a:cs typeface="+mn-cs"/>
                      </a:endParaRP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3041605"/>
                  </a:ext>
                </a:extLst>
              </a:tr>
              <a:tr h="326729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0" noProof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IRON 4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 L/HA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2,2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540063"/>
                  </a:ext>
                </a:extLst>
              </a:tr>
              <a:tr h="326729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0" noProof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IRON 4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3 L/HA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694447"/>
                  </a:ext>
                </a:extLst>
              </a:tr>
              <a:tr h="570552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0" noProof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IRON 4 + AMINOMIX VEGETAL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 +1 L/HA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2,3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913246"/>
                  </a:ext>
                </a:extLst>
              </a:tr>
              <a:tr h="326729"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i="0" noProof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MICRAP Fe/Mn L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i="0">
                          <a:solidFill>
                            <a:schemeClr val="bg1"/>
                          </a:solidFill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2.5 L/HA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Zeitung Pro" panose="020B0503040000080004" pitchFamily="34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 marL="82906" marR="82906" marT="41453" marB="41453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688915"/>
                  </a:ext>
                </a:extLst>
              </a:tr>
            </a:tbl>
          </a:graphicData>
        </a:graphic>
      </p:graphicFrame>
      <p:pic>
        <p:nvPicPr>
          <p:cNvPr id="15" name="Immagine 14" descr="Immagine che contiene testo, schermata, logo, Carattere&#10;&#10;Descrizione generata automaticamente">
            <a:extLst>
              <a:ext uri="{FF2B5EF4-FFF2-40B4-BE49-F238E27FC236}">
                <a16:creationId xmlns:a16="http://schemas.microsoft.com/office/drawing/2014/main" id="{14B076A3-C444-721C-79CF-41B3BA2D8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3" t="8133" r="12335" b="14440"/>
          <a:stretch/>
        </p:blipFill>
        <p:spPr>
          <a:xfrm>
            <a:off x="638177" y="2265724"/>
            <a:ext cx="2795390" cy="1902098"/>
          </a:xfrm>
          <a:prstGeom prst="rect">
            <a:avLst/>
          </a:prstGeom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DA29460-F8D6-CE0E-0A95-1203FAC8C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079589"/>
              </p:ext>
            </p:extLst>
          </p:nvPr>
        </p:nvGraphicFramePr>
        <p:xfrm>
          <a:off x="1921376" y="4537128"/>
          <a:ext cx="8026400" cy="211368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915283797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63445861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37611185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0603923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18448275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4202834019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57166957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729424719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406183963"/>
                    </a:ext>
                  </a:extLst>
                </a:gridCol>
              </a:tblGrid>
              <a:tr h="3820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H</a:t>
                      </a:r>
                      <a:r>
                        <a:rPr lang="it-IT" sz="1800" u="none" strike="noStrike" baseline="-25000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</a:t>
                      </a:r>
                      <a:r>
                        <a:rPr lang="it-IT" sz="18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O</a:t>
                      </a:r>
                      <a:endParaRPr lang="it-IT" sz="18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100 ml/hl 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200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250 ml/hl 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300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400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500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750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1.000 ml/hl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71094"/>
                  </a:ext>
                </a:extLst>
              </a:tr>
              <a:tr h="3169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%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0,10%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0,20%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0,25%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0,30%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0,40%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0,50%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0,75%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1%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358300"/>
                  </a:ext>
                </a:extLst>
              </a:tr>
              <a:tr h="34076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pH5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3,9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3,2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3,0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2,9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2,7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2,7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2,6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2,4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391684"/>
                  </a:ext>
                </a:extLst>
              </a:tr>
              <a:tr h="34076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pH6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4,1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3,3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3,1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2,9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2,8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2,7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2,6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2,4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350031"/>
                  </a:ext>
                </a:extLst>
              </a:tr>
              <a:tr h="36141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pH7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4,3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3,5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3,2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3,0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2,9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2,7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2,6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2,5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772134"/>
                  </a:ext>
                </a:extLst>
              </a:tr>
              <a:tr h="37173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pH8</a:t>
                      </a:r>
                      <a:endParaRPr lang="it-IT" sz="1100" b="1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5,1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3,7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3,3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3,2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3,0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2,8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2,6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solidFill>
                            <a:schemeClr val="bg1"/>
                          </a:solidFill>
                          <a:effectLst/>
                          <a:latin typeface="Zeitung Pro" panose="020B0503040000080004" pitchFamily="34" charset="0"/>
                        </a:rPr>
                        <a:t>2,5</a:t>
                      </a:r>
                      <a:endParaRPr lang="it-IT" sz="1100" b="0" i="0" u="none" strike="noStrike">
                        <a:solidFill>
                          <a:schemeClr val="bg1"/>
                        </a:solidFill>
                        <a:effectLst/>
                        <a:latin typeface="Zeitung Pro" panose="020B05030400000800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094152"/>
                  </a:ext>
                </a:extLst>
              </a:tr>
            </a:tbl>
          </a:graphicData>
        </a:graphic>
      </p:graphicFrame>
      <p:sp>
        <p:nvSpPr>
          <p:cNvPr id="6" name="Titolo 9">
            <a:extLst>
              <a:ext uri="{FF2B5EF4-FFF2-40B4-BE49-F238E27FC236}">
                <a16:creationId xmlns:a16="http://schemas.microsoft.com/office/drawing/2014/main" id="{4D8EA854-08EF-BD58-BCA9-72601E602071}"/>
              </a:ext>
            </a:extLst>
          </p:cNvPr>
          <p:cNvSpPr txBox="1">
            <a:spLocks/>
          </p:cNvSpPr>
          <p:nvPr/>
        </p:nvSpPr>
        <p:spPr>
          <a:xfrm>
            <a:off x="510139" y="944878"/>
            <a:ext cx="7430703" cy="615831"/>
          </a:xfrm>
          <a:prstGeom prst="rect">
            <a:avLst/>
          </a:prstGeom>
        </p:spPr>
        <p:txBody>
          <a:bodyPr vert="horz" lIns="91434" tIns="45717" rIns="91434" bIns="45717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2" spc="-3">
                <a:solidFill>
                  <a:schemeClr val="accent2"/>
                </a:solidFill>
                <a:latin typeface="Novera Classic" panose="02010003030000000000" pitchFamily="50" charset="0"/>
              </a:rPr>
              <a:t>IRON 4 fogliare</a:t>
            </a:r>
          </a:p>
        </p:txBody>
      </p:sp>
    </p:spTree>
    <p:extLst>
      <p:ext uri="{BB962C8B-B14F-4D97-AF65-F5344CB8AC3E}">
        <p14:creationId xmlns:p14="http://schemas.microsoft.com/office/powerpoint/2010/main" val="1871092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7C1B7-129E-831E-16AE-CF2ECEAFD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3">
            <a:extLst>
              <a:ext uri="{FF2B5EF4-FFF2-40B4-BE49-F238E27FC236}">
                <a16:creationId xmlns:a16="http://schemas.microsoft.com/office/drawing/2014/main" id="{714AB175-D5D5-4C39-0BE2-AC206461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7" y="983511"/>
            <a:ext cx="6096000" cy="364156"/>
          </a:xfrm>
        </p:spPr>
        <p:txBody>
          <a:bodyPr/>
          <a:lstStyle/>
          <a:p>
            <a:r>
              <a:rPr lang="it-IT"/>
              <a:t>STRATEGIA D’IMPIEGO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6D7A5835-1022-D078-5F7A-5D40AE50C46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it-IT"/>
              <a:t>IRON 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9B7C10A-A188-BE4D-1EF8-04D460E43D8D}"/>
              </a:ext>
            </a:extLst>
          </p:cNvPr>
          <p:cNvSpPr txBox="1"/>
          <p:nvPr/>
        </p:nvSpPr>
        <p:spPr>
          <a:xfrm>
            <a:off x="5322771" y="2536994"/>
            <a:ext cx="1584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89A00A-B003-3AEA-8155-6B0CF749DB21}"/>
              </a:ext>
            </a:extLst>
          </p:cNvPr>
          <p:cNvSpPr txBox="1"/>
          <p:nvPr/>
        </p:nvSpPr>
        <p:spPr>
          <a:xfrm>
            <a:off x="-5985" y="5754764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tung Pro" panose="020B0503040000080004" pitchFamily="34" charset="0"/>
              </a:rPr>
              <a:t>(10 l/ha)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F1CD742-E3C6-82C1-BFDF-DDEC4FC788E9}"/>
              </a:ext>
            </a:extLst>
          </p:cNvPr>
          <p:cNvSpPr txBox="1"/>
          <p:nvPr/>
        </p:nvSpPr>
        <p:spPr>
          <a:xfrm>
            <a:off x="6179418" y="5735775"/>
            <a:ext cx="601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tung Pro" panose="020B0503040000080004" pitchFamily="34" charset="0"/>
              </a:rPr>
              <a:t>(5 l/ha)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BF241B-9872-CA00-C6DB-7904C4F91D80}"/>
              </a:ext>
            </a:extLst>
          </p:cNvPr>
          <p:cNvSpPr txBox="1"/>
          <p:nvPr/>
        </p:nvSpPr>
        <p:spPr>
          <a:xfrm>
            <a:off x="4138433" y="5798444"/>
            <a:ext cx="3927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tung Pro" panose="020B0503040000080004" pitchFamily="34" charset="0"/>
              </a:rPr>
              <a:t>2 applicazioni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eitung Pro" panose="020B0503040000080004" pitchFamily="34" charset="0"/>
              </a:rPr>
              <a:t>distanza di 20 gg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345CF76-A34E-67B0-F7A4-9D85BE04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14" y="1386986"/>
            <a:ext cx="3263973" cy="4351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2A05EA-73F2-4A72-45B7-14A1E8760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683" y="1385856"/>
            <a:ext cx="3263973" cy="434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3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761A4-21B1-BD50-E03C-6F4EC40AB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E8C548B-7B21-BF64-5AAB-B14EB6BD69A4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it-IT"/>
              <a:t>CONCLUSIONI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E79D051-D550-01A4-4080-8E4E5ACE14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6936" y="1598499"/>
            <a:ext cx="7238127" cy="366100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Tecnologia OLT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Formulazione liquida a base di Ferro da cloruro, Mn e Zn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Rapido effetto rinverdente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Effetto acidificante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Applicazioni in fertirrigazione (tutte le colture) e per via fogliare (fruttiferi e cereali)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/>
              <a:t>Impiego in strategia con lo </a:t>
            </a:r>
            <a:r>
              <a:rPr lang="it-IT" sz="1800" dirty="0" err="1"/>
              <a:t>Stimuter</a:t>
            </a:r>
            <a:endParaRPr lang="it-IT" sz="18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2FA9471-7C87-0985-8945-8A822DF105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76525" y="1067038"/>
            <a:ext cx="2851150" cy="595843"/>
          </a:xfrm>
        </p:spPr>
        <p:txBody>
          <a:bodyPr/>
          <a:lstStyle/>
          <a:p>
            <a:r>
              <a:rPr lang="it-IT"/>
              <a:t>CONCLUSIONI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05ED59-6D2C-0949-EC48-D5B28978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560" y="2163508"/>
            <a:ext cx="3520869" cy="469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84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27F57-1BDF-0DD7-F71A-86A51F2C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B2C5F3A-9E17-56E0-CF0F-1AF04949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76" t="18807" b="32101"/>
          <a:stretch>
            <a:fillRect/>
          </a:stretch>
        </p:blipFill>
        <p:spPr>
          <a:xfrm>
            <a:off x="-1" y="-2"/>
            <a:ext cx="7993841" cy="6858000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370F218-90EE-504A-6E2E-15B8AB4D22D3}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97C7CF-BD70-7B61-D240-5DD436000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7462" y="3428999"/>
            <a:ext cx="3924300" cy="1227483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it-IT" sz="4400" err="1">
                <a:solidFill>
                  <a:schemeClr val="bg2"/>
                </a:solidFill>
                <a:latin typeface="Diachem Type Headline" panose="02010003030000000000" pitchFamily="50" charset="0"/>
              </a:rPr>
              <a:t>Bio</a:t>
            </a:r>
            <a:r>
              <a:rPr lang="it-IT" sz="4400">
                <a:solidFill>
                  <a:schemeClr val="bg2"/>
                </a:solidFill>
                <a:latin typeface="Diachem Type Headline" panose="02010003030000000000" pitchFamily="50" charset="0"/>
              </a:rPr>
              <a:t>-D</a:t>
            </a:r>
            <a:endParaRPr lang="it-IT">
              <a:solidFill>
                <a:schemeClr val="bg2"/>
              </a:solidFill>
              <a:latin typeface="Diachem Type Headline" panose="02010003030000000000" pitchFamily="50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5D59C52-30A4-2FCF-9D2F-5DDBAC5D61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37462" y="4937470"/>
            <a:ext cx="3924300" cy="471487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it-IT">
                <a:solidFill>
                  <a:schemeClr val="bg2"/>
                </a:solidFill>
              </a:rPr>
              <a:t>Un Approccio Integrato per la Salute della Pianta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010070-3039-EE36-D5C8-A9C480F70B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>
            <a:noAutofit/>
          </a:bodyPr>
          <a:lstStyle/>
          <a:p>
            <a:r>
              <a:rPr lang="it-IT"/>
              <a:t>04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116817F-4EA7-D308-49BA-9A6CD8172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064" y="475231"/>
            <a:ext cx="4432176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6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F04EE-0247-E6A1-27C3-71579BD9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62DE9E-F9A7-FF7A-2112-B6A484A068B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9325" y="348376"/>
            <a:ext cx="4672378" cy="225315"/>
          </a:xfrm>
        </p:spPr>
        <p:txBody>
          <a:bodyPr>
            <a:normAutofit fontScale="92500" lnSpcReduction="10000"/>
          </a:bodyPr>
          <a:lstStyle/>
          <a:p>
            <a:r>
              <a:rPr lang="it-IT" sz="1400"/>
              <a:t>AZN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8D3BB0-5616-64F3-B0ED-8DDA2E671A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6611" y="1812124"/>
            <a:ext cx="5882173" cy="2882424"/>
          </a:xfrm>
        </p:spPr>
        <p:txBody>
          <a:bodyPr>
            <a:normAutofit/>
          </a:bodyPr>
          <a:lstStyle/>
          <a:p>
            <a:r>
              <a:rPr lang="it-IT" sz="2800">
                <a:latin typeface="Diachem Type Headline" panose="02010003030000000000" pitchFamily="50" charset="0"/>
              </a:rPr>
              <a:t>BIO-D</a:t>
            </a:r>
            <a:r>
              <a:rPr lang="it-IT" sz="2800"/>
              <a:t> è un fertilizzante a base </a:t>
            </a:r>
            <a:br>
              <a:rPr lang="it-IT" sz="2800"/>
            </a:br>
            <a:r>
              <a:rPr lang="it-IT" sz="2800"/>
              <a:t>di microelementi.</a:t>
            </a:r>
            <a:br>
              <a:rPr lang="it-IT" sz="2800"/>
            </a:br>
            <a:r>
              <a:rPr lang="it-IT" sz="2800"/>
              <a:t>Manganese (2,7%)</a:t>
            </a:r>
            <a:br>
              <a:rPr lang="it-IT" sz="2800"/>
            </a:br>
            <a:r>
              <a:rPr lang="it-IT" sz="2800"/>
              <a:t>Zinco (4,8%)</a:t>
            </a:r>
            <a:br>
              <a:rPr lang="it-IT" sz="2800"/>
            </a:br>
            <a:r>
              <a:rPr lang="it-IT" sz="2800" err="1"/>
              <a:t>ph</a:t>
            </a:r>
            <a:r>
              <a:rPr lang="it-IT" sz="2800"/>
              <a:t> 0,5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4128633-34A2-5C02-9F72-DB732E535A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it-IT" sz="3200"/>
              <a:t>BIO-D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BB1184B-0CB2-6961-1588-A8E609AD8D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76611" y="4659657"/>
            <a:ext cx="6438900" cy="912467"/>
          </a:xfrm>
        </p:spPr>
        <p:txBody>
          <a:bodyPr>
            <a:normAutofit/>
          </a:bodyPr>
          <a:lstStyle/>
          <a:p>
            <a:r>
              <a:rPr lang="it-IT" sz="1600"/>
              <a:t>Una formulazione vincente che si presta ad utilizzo insieme ad agrofarmaci ad azione fungicida e insetticida.</a:t>
            </a:r>
            <a:endParaRPr lang="it-IT" sz="10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6A083D-1EA3-1725-87DD-983DB36C4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167" y="348376"/>
            <a:ext cx="4430268" cy="59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8">
            <a:extLst>
              <a:ext uri="{FF2B5EF4-FFF2-40B4-BE49-F238E27FC236}">
                <a16:creationId xmlns:a16="http://schemas.microsoft.com/office/drawing/2014/main" id="{A960CEFC-1EFF-8696-D9E0-5FD2E468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" t="-467" r="1482" b="633"/>
          <a:stretch/>
        </p:blipFill>
        <p:spPr>
          <a:xfrm>
            <a:off x="-1153033" y="-31170"/>
            <a:ext cx="14537637" cy="7398969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4212DE5D-B94C-CED3-BAFE-9A9C442A32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EC89E82B-1EDA-6183-8711-3B9FFF1E8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13" y="2311000"/>
            <a:ext cx="3924300" cy="1227483"/>
          </a:xfrm>
        </p:spPr>
        <p:txBody>
          <a:bodyPr/>
          <a:lstStyle/>
          <a:p>
            <a:br>
              <a:rPr lang="it-IT" sz="4400">
                <a:latin typeface="Diachem Type Headline" panose="02010003030000000000" pitchFamily="50" charset="0"/>
              </a:rPr>
            </a:br>
            <a:br>
              <a:rPr lang="it-IT" sz="4400">
                <a:latin typeface="Diachem Type Headline" panose="02010003030000000000" pitchFamily="50" charset="0"/>
              </a:rPr>
            </a:br>
            <a:r>
              <a:rPr lang="it-IT" sz="4400" err="1">
                <a:latin typeface="Diachem Type Headline" panose="02010003030000000000" pitchFamily="50" charset="0"/>
              </a:rPr>
              <a:t>Stimuter</a:t>
            </a:r>
            <a:r>
              <a:rPr lang="it-IT" sz="4400">
                <a:latin typeface="Diachem Type Headline" panose="0201000303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it-IT" sz="4400">
              <a:latin typeface="Diachem Type Headline" panose="02010003030000000000" pitchFamily="50" charset="0"/>
            </a:endParaRPr>
          </a:p>
        </p:txBody>
      </p:sp>
      <p:sp>
        <p:nvSpPr>
          <p:cNvPr id="33" name="Segnaposto testo 32">
            <a:extLst>
              <a:ext uri="{FF2B5EF4-FFF2-40B4-BE49-F238E27FC236}">
                <a16:creationId xmlns:a16="http://schemas.microsoft.com/office/drawing/2014/main" id="{7EC79705-ACAA-BABF-DAE1-95797E7FBA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35414" y="4710668"/>
            <a:ext cx="4732699" cy="471487"/>
          </a:xfrm>
        </p:spPr>
        <p:txBody>
          <a:bodyPr/>
          <a:lstStyle/>
          <a:p>
            <a:r>
              <a:rPr lang="it-IT" b="1">
                <a:latin typeface="Novera Classic SemiBold" panose="02010003030000000000" pitchFamily="2" charset="0"/>
              </a:rPr>
              <a:t>NUOVO BIOSTIMOLANTE CE</a:t>
            </a:r>
          </a:p>
          <a:p>
            <a:r>
              <a:rPr lang="it-IT" b="1">
                <a:latin typeface="Novera Classic SemiBold" panose="02010003030000000000" pitchFamily="2" charset="0"/>
              </a:rPr>
              <a:t>PROMUOVE LO SVILUPPO RADICALE</a:t>
            </a:r>
          </a:p>
        </p:txBody>
      </p:sp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402651E6-DA05-282D-99E5-7260CBB736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3" name="Segnaposto testo 8">
            <a:extLst>
              <a:ext uri="{FF2B5EF4-FFF2-40B4-BE49-F238E27FC236}">
                <a16:creationId xmlns:a16="http://schemas.microsoft.com/office/drawing/2014/main" id="{9A15BC24-6D2D-243B-6FAD-DFD98071C0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41354" y="490537"/>
            <a:ext cx="4854575" cy="2185987"/>
          </a:xfrm>
        </p:spPr>
        <p:txBody>
          <a:bodyPr/>
          <a:lstStyle/>
          <a:p>
            <a:r>
              <a:rPr lang="it-IT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639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0A3D8-27B9-9582-2A0F-91487F760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89E32D4C-FE4C-64DC-CDE5-946FDB59C36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57775" y="-9144"/>
            <a:ext cx="8620126" cy="6858000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FBBB1145-8BEB-CC45-AA06-C30D57EEEB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574E1605-BDB6-81F5-595C-7E0874FC3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3813" y="3173070"/>
            <a:ext cx="3924300" cy="1227483"/>
          </a:xfrm>
        </p:spPr>
        <p:txBody>
          <a:bodyPr/>
          <a:lstStyle/>
          <a:p>
            <a:r>
              <a:rPr lang="it-IT" sz="2400"/>
              <a:t>Qualitative &amp; </a:t>
            </a:r>
            <a:br>
              <a:rPr lang="it-IT" sz="2400"/>
            </a:br>
            <a:r>
              <a:rPr lang="it-IT" sz="2400"/>
              <a:t>Innovative</a:t>
            </a:r>
            <a:br>
              <a:rPr lang="it-IT" sz="2400"/>
            </a:br>
            <a:r>
              <a:rPr lang="it-IT" sz="2400" err="1"/>
              <a:t>Formulation</a:t>
            </a:r>
            <a:endParaRPr lang="it-IT" sz="2400"/>
          </a:p>
        </p:txBody>
      </p:sp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6A40AC40-A1CD-4E7A-ECB9-F2F55652A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538" y="513431"/>
            <a:ext cx="4854575" cy="316780"/>
          </a:xfrm>
        </p:spPr>
        <p:txBody>
          <a:bodyPr/>
          <a:lstStyle/>
          <a:p>
            <a:r>
              <a:rPr lang="it-IT" sz="16600">
                <a:solidFill>
                  <a:srgbClr val="47B278"/>
                </a:solidFill>
              </a:rPr>
              <a:t>01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04E124A-050B-3CAF-A262-04B94C790F4D}"/>
              </a:ext>
            </a:extLst>
          </p:cNvPr>
          <p:cNvCxnSpPr/>
          <p:nvPr/>
        </p:nvCxnSpPr>
        <p:spPr>
          <a:xfrm flipH="1">
            <a:off x="8842342" y="2845070"/>
            <a:ext cx="27257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854B934B-05CD-713F-F750-9E2E78F482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6246" y="5801672"/>
            <a:ext cx="541867" cy="436811"/>
          </a:xfrm>
          <a:prstGeom prst="rect">
            <a:avLst/>
          </a:prstGeo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4203347-136D-2572-BF7C-3F52EC356D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37462" y="4694201"/>
            <a:ext cx="3924300" cy="881685"/>
          </a:xfrm>
        </p:spPr>
        <p:txBody>
          <a:bodyPr/>
          <a:lstStyle/>
          <a:p>
            <a:r>
              <a:rPr lang="it-IT" err="1"/>
              <a:t>Organic</a:t>
            </a:r>
            <a:r>
              <a:rPr lang="it-IT"/>
              <a:t> </a:t>
            </a:r>
            <a:r>
              <a:rPr lang="it-IT" err="1"/>
              <a:t>Ligand</a:t>
            </a:r>
            <a:endParaRPr lang="it-IT"/>
          </a:p>
          <a:p>
            <a:r>
              <a:rPr lang="it-IT"/>
              <a:t>Technology (OLT)</a:t>
            </a:r>
          </a:p>
        </p:txBody>
      </p:sp>
    </p:spTree>
    <p:extLst>
      <p:ext uri="{BB962C8B-B14F-4D97-AF65-F5344CB8AC3E}">
        <p14:creationId xmlns:p14="http://schemas.microsoft.com/office/powerpoint/2010/main" val="432928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1A5FA-8297-E0D2-057F-8485B314E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972E61A2-5861-8766-14E0-8F69B33739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0529" y="2347887"/>
            <a:ext cx="4627137" cy="2897588"/>
          </a:xfrm>
        </p:spPr>
        <p:txBody>
          <a:bodyPr/>
          <a:lstStyle/>
          <a:p>
            <a:pPr marL="457157" marR="0" lvl="1" indent="0" defTabSz="4571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C4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Stabilità della materia prima</a:t>
            </a:r>
          </a:p>
          <a:p>
            <a:pPr marL="457157" marR="0" lvl="1" indent="0" defTabSz="4571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C4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eitung Pro Extralight" panose="020B0303040000080004" pitchFamily="34" charset="0"/>
              <a:ea typeface="+mn-ea"/>
              <a:cs typeface="+mn-cs"/>
            </a:endParaRPr>
          </a:p>
          <a:p>
            <a:pPr marL="457157" marR="0" lvl="1" indent="0" defTabSz="4571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C4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Omogeneità della composizione</a:t>
            </a:r>
          </a:p>
          <a:p>
            <a:pPr marL="457157" marR="0" lvl="1" indent="0" defTabSz="4571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C4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eitung Pro Extralight" panose="020B0303040000080004" pitchFamily="34" charset="0"/>
              <a:ea typeface="+mn-ea"/>
              <a:cs typeface="+mn-cs"/>
            </a:endParaRPr>
          </a:p>
          <a:p>
            <a:pPr marL="457157" marR="0" lvl="1" indent="0" defTabSz="4571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005C4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Standard qualitativo della formulazione finale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F720DE7A-C11D-75E0-9DB3-1E89CFE61232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it-IT"/>
              <a:t>STIMUTER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BC45A9-EC09-57C5-AC43-87FF7307ED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177" y="1151862"/>
            <a:ext cx="5457823" cy="2781300"/>
          </a:xfrm>
        </p:spPr>
        <p:txBody>
          <a:bodyPr/>
          <a:lstStyle/>
          <a:p>
            <a:r>
              <a:rPr lang="it-IT" sz="6600" err="1">
                <a:solidFill>
                  <a:schemeClr val="bg1"/>
                </a:solidFill>
                <a:latin typeface="Diachem Type Headline" panose="02010003030000000000" pitchFamily="50" charset="0"/>
              </a:rPr>
              <a:t>Stimuter</a:t>
            </a:r>
            <a:r>
              <a:rPr lang="it-IT" sz="6600">
                <a:solidFill>
                  <a:schemeClr val="bg1"/>
                </a:solidFill>
                <a:latin typeface="Diachem Type Headline" panose="02010003030000000000" pitchFamily="50" charset="0"/>
              </a:rPr>
              <a:t>®</a:t>
            </a:r>
          </a:p>
        </p:txBody>
      </p:sp>
      <p:pic>
        <p:nvPicPr>
          <p:cNvPr id="1026" name="Picture 2" descr="Stimuter">
            <a:extLst>
              <a:ext uri="{FF2B5EF4-FFF2-40B4-BE49-F238E27FC236}">
                <a16:creationId xmlns:a16="http://schemas.microsoft.com/office/drawing/2014/main" id="{0BA351BB-6A4D-5A07-AFDF-61A6BC5D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998" y="3761956"/>
            <a:ext cx="243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80766C11-C6DC-5733-6ECF-2C454A56E18B}"/>
              </a:ext>
            </a:extLst>
          </p:cNvPr>
          <p:cNvGraphicFramePr>
            <a:graphicFrameLocks/>
          </p:cNvGraphicFramePr>
          <p:nvPr/>
        </p:nvGraphicFramePr>
        <p:xfrm>
          <a:off x="6576003" y="1640552"/>
          <a:ext cx="4997522" cy="458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3C589226-813B-7538-83A1-C55CE362F4EE}"/>
              </a:ext>
            </a:extLst>
          </p:cNvPr>
          <p:cNvSpPr txBox="1">
            <a:spLocks/>
          </p:cNvSpPr>
          <p:nvPr/>
        </p:nvSpPr>
        <p:spPr>
          <a:xfrm>
            <a:off x="6096000" y="1288864"/>
            <a:ext cx="5477525" cy="558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Zeitung Pro Light" panose="020B040304000008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>
                <a:solidFill>
                  <a:schemeClr val="accent1"/>
                </a:solidFill>
              </a:rPr>
              <a:t>Composizione (%)</a:t>
            </a:r>
            <a:endParaRPr lang="it-IT" sz="24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7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2">
            <a:extLst>
              <a:ext uri="{FF2B5EF4-FFF2-40B4-BE49-F238E27FC236}">
                <a16:creationId xmlns:a16="http://schemas.microsoft.com/office/drawing/2014/main" id="{D40857FA-CB3D-011F-4AB7-D94113C278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750" y="346351"/>
            <a:ext cx="4889500" cy="922337"/>
          </a:xfrm>
        </p:spPr>
        <p:txBody>
          <a:bodyPr/>
          <a:lstStyle/>
          <a:p>
            <a:r>
              <a:rPr lang="nl-NL" i="1">
                <a:solidFill>
                  <a:schemeClr val="accent2">
                    <a:lumMod val="50000"/>
                  </a:schemeClr>
                </a:solidFill>
                <a:latin typeface="+mn-lt"/>
              </a:rPr>
              <a:t>Chlorella vulgaris</a:t>
            </a:r>
          </a:p>
        </p:txBody>
      </p:sp>
      <p:pic>
        <p:nvPicPr>
          <p:cNvPr id="3" name="Afbeelding 2" descr="Afbeelding met tekst, schermopname, cirkel, ontwerp&#10;&#10;Automatisch gegenereerde beschrijving">
            <a:extLst>
              <a:ext uri="{FF2B5EF4-FFF2-40B4-BE49-F238E27FC236}">
                <a16:creationId xmlns:a16="http://schemas.microsoft.com/office/drawing/2014/main" id="{EE3FDDE4-35B5-C7EA-3770-FFC61668A5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0" y="1227474"/>
            <a:ext cx="5167796" cy="52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0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DC47-F742-E98F-87C0-24B67B27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contenuto 1">
            <a:extLst>
              <a:ext uri="{FF2B5EF4-FFF2-40B4-BE49-F238E27FC236}">
                <a16:creationId xmlns:a16="http://schemas.microsoft.com/office/drawing/2014/main" id="{3726ECD4-14DB-A2CD-A92C-EBA25084CBFA}"/>
              </a:ext>
            </a:extLst>
          </p:cNvPr>
          <p:cNvSpPr txBox="1">
            <a:spLocks/>
          </p:cNvSpPr>
          <p:nvPr/>
        </p:nvSpPr>
        <p:spPr>
          <a:xfrm>
            <a:off x="638176" y="306000"/>
            <a:ext cx="4359150" cy="22531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STIMUTER</a:t>
            </a:r>
            <a:r>
              <a:rPr kumimoji="0" lang="it" sz="1400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®</a:t>
            </a:r>
          </a:p>
        </p:txBody>
      </p:sp>
      <p:graphicFrame>
        <p:nvGraphicFramePr>
          <p:cNvPr id="5" name="Diagram 8">
            <a:extLst>
              <a:ext uri="{FF2B5EF4-FFF2-40B4-BE49-F238E27FC236}">
                <a16:creationId xmlns:a16="http://schemas.microsoft.com/office/drawing/2014/main" id="{D7A2057A-CF0A-F998-F0D9-C7D619AE85E3}"/>
              </a:ext>
            </a:extLst>
          </p:cNvPr>
          <p:cNvGraphicFramePr/>
          <p:nvPr/>
        </p:nvGraphicFramePr>
        <p:xfrm>
          <a:off x="641352" y="774700"/>
          <a:ext cx="10915648" cy="608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el 6">
            <a:extLst>
              <a:ext uri="{FF2B5EF4-FFF2-40B4-BE49-F238E27FC236}">
                <a16:creationId xmlns:a16="http://schemas.microsoft.com/office/drawing/2014/main" id="{4D597686-98FA-4A4A-616C-E8701843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6" y="1008845"/>
            <a:ext cx="5771322" cy="451655"/>
          </a:xfrm>
        </p:spPr>
        <p:txBody>
          <a:bodyPr/>
          <a:lstStyle/>
          <a:p>
            <a:r>
              <a:rPr lang="it">
                <a:solidFill>
                  <a:schemeClr val="accent1"/>
                </a:solidFill>
                <a:latin typeface="+mn-lt"/>
              </a:rPr>
              <a:t>Sviluppo Radicale</a:t>
            </a:r>
          </a:p>
        </p:txBody>
      </p:sp>
    </p:spTree>
    <p:extLst>
      <p:ext uri="{BB962C8B-B14F-4D97-AF65-F5344CB8AC3E}">
        <p14:creationId xmlns:p14="http://schemas.microsoft.com/office/powerpoint/2010/main" val="1039515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8FCA1A20-D56E-4E95-5E8A-ACD4A7653ABC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it-IT"/>
              <a:t>Prove di efficacia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5AFE8CC-8988-1957-0ED2-5EF6F0A1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Stimuter</a:t>
            </a:r>
            <a:r>
              <a: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it-IT"/>
              <a:t> su Agrumi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DFF6C2-5D58-B000-28E2-87DE803DAD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6" y="1475509"/>
            <a:ext cx="4364647" cy="1330035"/>
          </a:xfrm>
        </p:spPr>
        <p:txBody>
          <a:bodyPr/>
          <a:lstStyle/>
          <a:p>
            <a:r>
              <a:rPr lang="it-IT"/>
              <a:t>Varietà: </a:t>
            </a:r>
            <a:r>
              <a:rPr lang="it-IT" err="1"/>
              <a:t>Navellina</a:t>
            </a:r>
            <a:r>
              <a:rPr lang="it-IT"/>
              <a:t> VCR</a:t>
            </a:r>
          </a:p>
          <a:p>
            <a:r>
              <a:rPr lang="it-IT"/>
              <a:t>Target: Efficacia e selettività</a:t>
            </a:r>
          </a:p>
          <a:p>
            <a:r>
              <a:rPr lang="it-IT"/>
              <a:t>Località: Metaponto (MT)</a:t>
            </a:r>
          </a:p>
          <a:p>
            <a:endParaRPr lang="it-IT"/>
          </a:p>
          <a:p>
            <a:endParaRPr lang="it-IT"/>
          </a:p>
          <a:p>
            <a:r>
              <a:rPr lang="it-IT"/>
              <a:t>A= Trapianto </a:t>
            </a:r>
          </a:p>
          <a:p>
            <a:r>
              <a:rPr lang="it-IT"/>
              <a:t>B,C,D = intervallo di 20 giorni</a:t>
            </a:r>
          </a:p>
          <a:p>
            <a:endParaRPr lang="it-IT"/>
          </a:p>
        </p:txBody>
      </p:sp>
      <p:graphicFrame>
        <p:nvGraphicFramePr>
          <p:cNvPr id="7" name="Segnaposto tabella 6">
            <a:extLst>
              <a:ext uri="{FF2B5EF4-FFF2-40B4-BE49-F238E27FC236}">
                <a16:creationId xmlns:a16="http://schemas.microsoft.com/office/drawing/2014/main" id="{17F26069-38D8-C1D0-4FB9-C0B09A56DEF4}"/>
              </a:ext>
            </a:extLst>
          </p:cNvPr>
          <p:cNvGraphicFramePr>
            <a:graphicFrameLocks noGrp="1"/>
          </p:cNvGraphicFramePr>
          <p:nvPr>
            <p:ph type="tbl" sz="quarter" idx="17"/>
          </p:nvPr>
        </p:nvGraphicFramePr>
        <p:xfrm>
          <a:off x="638176" y="3734905"/>
          <a:ext cx="10944225" cy="2864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845">
                  <a:extLst>
                    <a:ext uri="{9D8B030D-6E8A-4147-A177-3AD203B41FA5}">
                      <a16:colId xmlns:a16="http://schemas.microsoft.com/office/drawing/2014/main" val="3081436705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3811562160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3387438022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1878102681"/>
                    </a:ext>
                  </a:extLst>
                </a:gridCol>
                <a:gridCol w="2188845">
                  <a:extLst>
                    <a:ext uri="{9D8B030D-6E8A-4147-A177-3AD203B41FA5}">
                      <a16:colId xmlns:a16="http://schemas.microsoft.com/office/drawing/2014/main" val="3569672162"/>
                    </a:ext>
                  </a:extLst>
                </a:gridCol>
              </a:tblGrid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overa Classic SemiBold" panose="02010003030000000000" pitchFamily="50" charset="0"/>
                          <a:ea typeface="+mn-ea"/>
                          <a:cs typeface="+mn-cs"/>
                        </a:rPr>
                        <a:t>TESI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overa Classic SemiBold" panose="02010003030000000000" pitchFamily="50" charset="0"/>
                          <a:ea typeface="+mn-ea"/>
                          <a:cs typeface="+mn-cs"/>
                        </a:rPr>
                        <a:t>PRODOTTO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overa Classic SemiBold" panose="02010003030000000000" pitchFamily="50" charset="0"/>
                          <a:ea typeface="+mn-ea"/>
                          <a:cs typeface="+mn-cs"/>
                        </a:rPr>
                        <a:t>TIPO APPLICAZIONE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overa Classic SemiBold" panose="02010003030000000000" pitchFamily="50" charset="0"/>
                          <a:ea typeface="+mn-ea"/>
                          <a:cs typeface="+mn-cs"/>
                        </a:rPr>
                        <a:t>DOSE 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Novera Classic SemiBold" panose="02010003030000000000" pitchFamily="50" charset="0"/>
                          <a:ea typeface="+mn-ea"/>
                          <a:cs typeface="+mn-cs"/>
                        </a:rPr>
                        <a:t>TIMING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244149191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T1</a:t>
                      </a:r>
                    </a:p>
                  </a:txBody>
                  <a:tcPr marL="91434" marR="91434" marT="45717" marB="45717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TESTIMONE NON TRATTATO</a:t>
                      </a:r>
                    </a:p>
                  </a:txBody>
                  <a:tcPr marL="91434" marR="91434" marT="45717" marB="45717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249027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T2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STIMUTER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FOGLIARE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1 % - 1 l/hl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 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535338219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T3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STIMUTER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FOGLIARE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0,5 % - 500 ml/hl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 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2346889007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T4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Standard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FOGLIARE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0,02 % - 20 ml/hl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 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1425785748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T5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STIMUTER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FERTIRRIGAZIONE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20 l/ha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 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3539007211"/>
                  </a:ext>
                </a:extLst>
              </a:tr>
              <a:tr h="347719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T6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STIMUTER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FERTIRRIGAZIONE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10 l/ha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 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2744729109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T7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Standard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FERTIRRIGAZIONE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2 l/ha</a:t>
                      </a:r>
                    </a:p>
                  </a:txBody>
                  <a:tcPr marL="91434" marR="91434" marT="45717" marB="457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0E342C"/>
                          </a:solidFill>
                          <a:effectLst/>
                          <a:uLnTx/>
                          <a:uFillTx/>
                          <a:latin typeface="Zeitung Pro Extralight" panose="020B0303040000080004" pitchFamily="34" charset="0"/>
                          <a:ea typeface="+mn-ea"/>
                          <a:cs typeface="+mn-cs"/>
                        </a:rPr>
                        <a:t>A, B, C,D</a:t>
                      </a:r>
                    </a:p>
                  </a:txBody>
                  <a:tcPr marL="91434" marR="91434" marT="45717" marB="45717" anchor="ctr"/>
                </a:tc>
                <a:extLst>
                  <a:ext uri="{0D108BD9-81ED-4DB2-BD59-A6C34878D82A}">
                    <a16:rowId xmlns:a16="http://schemas.microsoft.com/office/drawing/2014/main" val="2172361735"/>
                  </a:ext>
                </a:extLst>
              </a:tr>
            </a:tbl>
          </a:graphicData>
        </a:graphic>
      </p:graphicFrame>
      <p:graphicFrame>
        <p:nvGraphicFramePr>
          <p:cNvPr id="8" name="Segnaposto contenuto 7">
            <a:extLst>
              <a:ext uri="{FF2B5EF4-FFF2-40B4-BE49-F238E27FC236}">
                <a16:creationId xmlns:a16="http://schemas.microsoft.com/office/drawing/2014/main" id="{8C4D54DE-B9E2-6F0B-BDF2-4D5B3D2F80D8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785265" y="776429"/>
          <a:ext cx="4527710" cy="2229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00220" imgH="3052208" progId="Word.Document.12">
                  <p:embed/>
                </p:oleObj>
              </mc:Choice>
              <mc:Fallback>
                <p:oleObj name="Document" r:id="rId2" imgW="6200220" imgH="3052208" progId="Word.Document.12">
                  <p:embed/>
                  <p:pic>
                    <p:nvPicPr>
                      <p:cNvPr id="8" name="Segnaposto contenuto 7">
                        <a:extLst>
                          <a:ext uri="{FF2B5EF4-FFF2-40B4-BE49-F238E27FC236}">
                            <a16:creationId xmlns:a16="http://schemas.microsoft.com/office/drawing/2014/main" id="{8C4D54DE-B9E2-6F0B-BDF2-4D5B3D2F8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85265" y="776429"/>
                        <a:ext cx="4527710" cy="2229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Partners : Biogreen">
            <a:extLst>
              <a:ext uri="{FF2B5EF4-FFF2-40B4-BE49-F238E27FC236}">
                <a16:creationId xmlns:a16="http://schemas.microsoft.com/office/drawing/2014/main" id="{48080EB8-1F08-4C61-E519-C572F05F8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14940"/>
          <a:stretch/>
        </p:blipFill>
        <p:spPr bwMode="auto">
          <a:xfrm>
            <a:off x="10069636" y="64688"/>
            <a:ext cx="1104899" cy="5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B2983C-9814-B724-4EE2-075C7B8DFE46}"/>
              </a:ext>
            </a:extLst>
          </p:cNvPr>
          <p:cNvSpPr txBox="1"/>
          <p:nvPr/>
        </p:nvSpPr>
        <p:spPr>
          <a:xfrm>
            <a:off x="6001986" y="3143877"/>
            <a:ext cx="609426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(NAA 0,10 g/L + </a:t>
            </a:r>
            <a:r>
              <a:rPr kumimoji="0" lang="it-IT" sz="900" b="0" i="0" u="none" strike="noStrike" kern="1200" cap="none" spc="0" normalizeH="0" baseline="0" noProof="0" err="1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vegetable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 </a:t>
            </a:r>
            <a:r>
              <a:rPr kumimoji="0" lang="it-IT" sz="900" b="0" i="0" u="none" strike="noStrike" kern="1200" cap="none" spc="0" normalizeH="0" baseline="0" noProof="0" err="1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extract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, glucoside </a:t>
            </a:r>
            <a:r>
              <a:rPr kumimoji="0" lang="it-IT" sz="900" b="0" i="0" u="none" strike="noStrike" kern="1200" cap="none" spc="0" normalizeH="0" baseline="0" noProof="0" err="1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derivatives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 and </a:t>
            </a:r>
            <a:r>
              <a:rPr kumimoji="0" lang="it-IT" sz="900" b="0" i="0" u="none" strike="noStrike" kern="1200" cap="none" spc="0" normalizeH="0" baseline="0" noProof="0" err="1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vitamins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 B </a:t>
            </a:r>
            <a:r>
              <a:rPr kumimoji="0" lang="it-IT" sz="900" b="0" i="0" u="none" strike="noStrike" kern="1200" cap="none" spc="0" normalizeH="0" baseline="0" noProof="0" err="1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microelementes</a:t>
            </a:r>
            <a:r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0E342C"/>
                </a:solidFill>
                <a:effectLst/>
                <a:uLnTx/>
                <a:uFillTx/>
                <a:latin typeface="Zeitung Pro Extralight" panose="020B03030400000800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805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072A8-21D7-0E92-E385-F29AEBC75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C3A287E-10C6-CEC3-7764-5F6382059BF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D2B75169-4E49-87C0-DEAC-9D4161CB49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/>
              <a:t>Prove di efficacia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0780BE6-C66D-E82B-B823-9FEB305A84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9B43881-B835-2674-A233-2BBAA8DA38CA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it-IT"/>
              <a:t>Prove di efficacia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557C105-9769-5E75-85C7-631D0B5B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BC7DE42-89C1-CE35-6C73-BA23245CA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2680" y="1039414"/>
            <a:ext cx="2882900" cy="225309"/>
          </a:xfrm>
        </p:spPr>
        <p:txBody>
          <a:bodyPr/>
          <a:lstStyle/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1442FC1-C5AE-CF3F-F625-2B7C288DD0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" y="686046"/>
            <a:ext cx="2080855" cy="291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714DE73-23B2-0738-FD0D-4C60323195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562" y="675655"/>
            <a:ext cx="2080855" cy="291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99E4DA2-F6DA-660C-9D36-227D115C280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7989" y="685292"/>
            <a:ext cx="2084814" cy="291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9430932-F18E-CEA5-6C81-0DF0E95FED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2373" y="686049"/>
            <a:ext cx="2084814" cy="291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07A1D2B-C9DA-B8A2-B886-399FA674E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9328"/>
          <a:stretch/>
        </p:blipFill>
        <p:spPr bwMode="auto">
          <a:xfrm>
            <a:off x="10106757" y="686047"/>
            <a:ext cx="2084815" cy="29190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2B81E2E-65E5-1A7D-7BB0-21108747D99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" y="3947092"/>
            <a:ext cx="2084815" cy="291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45774D8-F660-9F8D-1296-1A8E3A2AFC4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64652" y="3946113"/>
            <a:ext cx="2084815" cy="291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E249A26-3480-6437-7571-63A76207FF4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7988" y="3946113"/>
            <a:ext cx="2084815" cy="291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8D1B6A4-3FC4-E98F-D9B1-C763F0CABB4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06756" y="3936701"/>
            <a:ext cx="2084815" cy="291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9F5578C-0620-50CB-F977-59BC8542051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92372" y="3946113"/>
            <a:ext cx="2084815" cy="291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artners : Biogreen">
            <a:extLst>
              <a:ext uri="{FF2B5EF4-FFF2-40B4-BE49-F238E27FC236}">
                <a16:creationId xmlns:a16="http://schemas.microsoft.com/office/drawing/2014/main" id="{555D942A-C26F-B9B7-1BBC-28D9DDF8B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b="14940"/>
          <a:stretch/>
        </p:blipFill>
        <p:spPr bwMode="auto">
          <a:xfrm>
            <a:off x="10069636" y="64688"/>
            <a:ext cx="1104899" cy="57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6882DD-57C4-1609-2FF8-9429CDEC6ADC}"/>
              </a:ext>
            </a:extLst>
          </p:cNvPr>
          <p:cNvSpPr txBox="1"/>
          <p:nvPr/>
        </p:nvSpPr>
        <p:spPr>
          <a:xfrm>
            <a:off x="165022" y="3571024"/>
            <a:ext cx="171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it-IT">
                <a:solidFill>
                  <a:schemeClr val="bg1"/>
                </a:solidFill>
                <a:latin typeface="Zeitung Pro Light" panose="020B0403040000080004"/>
              </a:rPr>
              <a:t>TNT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13BC923-2CDF-4464-C3CF-1FBF77D430B4}"/>
              </a:ext>
            </a:extLst>
          </p:cNvPr>
          <p:cNvSpPr txBox="1"/>
          <p:nvPr/>
        </p:nvSpPr>
        <p:spPr>
          <a:xfrm>
            <a:off x="2747725" y="3575684"/>
            <a:ext cx="171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it-IT">
                <a:solidFill>
                  <a:schemeClr val="bg1"/>
                </a:solidFill>
                <a:latin typeface="Zeitung Pro Light" panose="020B0403040000080004"/>
              </a:rPr>
              <a:t>STIMUTER 1 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D43A8AF-681D-4998-D2B1-F3EF5B943BCD}"/>
              </a:ext>
            </a:extLst>
          </p:cNvPr>
          <p:cNvSpPr txBox="1"/>
          <p:nvPr/>
        </p:nvSpPr>
        <p:spPr>
          <a:xfrm>
            <a:off x="5391041" y="3589272"/>
            <a:ext cx="171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it-IT">
                <a:solidFill>
                  <a:schemeClr val="bg1"/>
                </a:solidFill>
                <a:latin typeface="Zeitung Pro Light" panose="020B0403040000080004"/>
              </a:rPr>
              <a:t>STIMUTER 0,5 L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AE2D0F7-E01B-BFDB-CA1C-B620D57ED8EB}"/>
              </a:ext>
            </a:extLst>
          </p:cNvPr>
          <p:cNvSpPr txBox="1"/>
          <p:nvPr/>
        </p:nvSpPr>
        <p:spPr>
          <a:xfrm>
            <a:off x="7776493" y="3630045"/>
            <a:ext cx="1716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it-IT" sz="1400">
                <a:solidFill>
                  <a:schemeClr val="bg1"/>
                </a:solidFill>
                <a:latin typeface="Zeitung Pro Light" panose="020B0403040000080004"/>
              </a:rPr>
              <a:t>STIMUTER 20 L DRIP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DEF0B06-7F66-AEDA-3FB0-FFA8963A7510}"/>
              </a:ext>
            </a:extLst>
          </p:cNvPr>
          <p:cNvSpPr txBox="1"/>
          <p:nvPr/>
        </p:nvSpPr>
        <p:spPr>
          <a:xfrm>
            <a:off x="10316248" y="3601801"/>
            <a:ext cx="1716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4492"/>
            <a:r>
              <a:rPr lang="it-IT" sz="1400">
                <a:solidFill>
                  <a:schemeClr val="bg1"/>
                </a:solidFill>
                <a:latin typeface="Zeitung Pro Light" panose="020B0403040000080004"/>
              </a:rPr>
              <a:t>STIMUTER 10 L DRIP</a:t>
            </a:r>
          </a:p>
        </p:txBody>
      </p:sp>
    </p:spTree>
    <p:extLst>
      <p:ext uri="{BB962C8B-B14F-4D97-AF65-F5344CB8AC3E}">
        <p14:creationId xmlns:p14="http://schemas.microsoft.com/office/powerpoint/2010/main" val="1823384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7576780-740D-BC1F-AEAB-EA8801802EC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it-IT"/>
              <a:t>Conclusioni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24968EB-6B0D-C44B-CF2E-BB10F3561C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6611" y="1812124"/>
            <a:ext cx="7043462" cy="2882424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Biostimolante CE non microbico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Migliora gli aspetti qualitativi delle colture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Promuove lo sviluppo radicale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Favorisce la crescita bilanciata delle colture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7D5374A-FE60-383C-C62D-C4CA137F20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/>
              <a:t>Conclusioni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181C037-7910-1960-5A2F-5A2A1B35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75462" y="5203130"/>
            <a:ext cx="5270185" cy="333375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</a:pPr>
            <a:r>
              <a:rPr lang="it-IT" sz="1100" dirty="0"/>
              <a:t>Conservare in luogo fresco, asciutto e al riparo dall’umidità</a:t>
            </a:r>
            <a:r>
              <a:rPr lang="nl-NL" sz="1000" dirty="0"/>
              <a:t> </a:t>
            </a:r>
            <a:r>
              <a:rPr lang="nl-NL" sz="1050" dirty="0"/>
              <a:t>&gt;5 /&lt; 30 °C</a:t>
            </a:r>
          </a:p>
          <a:p>
            <a:endParaRPr lang="it-IT" sz="1000" dirty="0"/>
          </a:p>
        </p:txBody>
      </p:sp>
      <p:pic>
        <p:nvPicPr>
          <p:cNvPr id="2" name="Picture 2" descr="Stimuter">
            <a:extLst>
              <a:ext uri="{FF2B5EF4-FFF2-40B4-BE49-F238E27FC236}">
                <a16:creationId xmlns:a16="http://schemas.microsoft.com/office/drawing/2014/main" id="{8F09BD83-1196-A878-217F-F1177FEF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6" y="2683683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6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D9845D8-96CA-CDBE-91D4-F6F613C049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C2847A-870B-E8AD-279E-F0E109D960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B02A3F-A64A-A031-43C0-AB3BC7CDE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116" y="0"/>
            <a:ext cx="5245768" cy="68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8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33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574FF-1A28-AE28-FAFE-F105E1D8D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784F8E3-5FB1-3FDF-0757-4C21126903B3}"/>
              </a:ext>
            </a:extLst>
          </p:cNvPr>
          <p:cNvCxnSpPr>
            <a:cxnSpLocks/>
          </p:cNvCxnSpPr>
          <p:nvPr/>
        </p:nvCxnSpPr>
        <p:spPr>
          <a:xfrm>
            <a:off x="638175" y="673100"/>
            <a:ext cx="109299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A069AC05-3EB2-2CA9-0A92-2BB5C3289D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1251" y="243666"/>
            <a:ext cx="300338" cy="242109"/>
          </a:xfrm>
          <a:prstGeom prst="rect">
            <a:avLst/>
          </a:prstGeom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A42BD74-FDC9-D8A9-68CC-4A01F7BBFA35}"/>
              </a:ext>
            </a:extLst>
          </p:cNvPr>
          <p:cNvCxnSpPr>
            <a:cxnSpLocks/>
          </p:cNvCxnSpPr>
          <p:nvPr/>
        </p:nvCxnSpPr>
        <p:spPr>
          <a:xfrm>
            <a:off x="628550" y="4853115"/>
            <a:ext cx="309370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olo 1">
            <a:extLst>
              <a:ext uri="{FF2B5EF4-FFF2-40B4-BE49-F238E27FC236}">
                <a16:creationId xmlns:a16="http://schemas.microsoft.com/office/drawing/2014/main" id="{28834E80-B7CF-9B6C-A538-986AB3F4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551" y="5150576"/>
            <a:ext cx="3875298" cy="90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1" b="0" i="0" kern="1200">
                <a:solidFill>
                  <a:srgbClr val="47BA83"/>
                </a:solidFill>
                <a:latin typeface="Novera Classic Medium"/>
                <a:ea typeface="+mj-ea"/>
                <a:cs typeface="Novera Classic Medium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ptos Display" panose="020B00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" panose="02010003030000000000" pitchFamily="2" charset="0"/>
                <a:ea typeface="+mj-ea"/>
                <a:cs typeface="Novera Classic Medium"/>
              </a:rPr>
              <a:t>LAB R&amp;D AND QUALITY CHECK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215B4B-3255-1B06-9CB9-85BC4BF2F0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05"/>
          <a:stretch/>
        </p:blipFill>
        <p:spPr>
          <a:xfrm>
            <a:off x="7588245" y="1597361"/>
            <a:ext cx="4070934" cy="30016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FACE7F-37F9-B84D-E7ED-64FCE45234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33" r="11843"/>
          <a:stretch/>
        </p:blipFill>
        <p:spPr>
          <a:xfrm>
            <a:off x="4513473" y="3750567"/>
            <a:ext cx="4506042" cy="2611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Segnaposto contenuto 1">
            <a:extLst>
              <a:ext uri="{FF2B5EF4-FFF2-40B4-BE49-F238E27FC236}">
                <a16:creationId xmlns:a16="http://schemas.microsoft.com/office/drawing/2014/main" id="{E9C2B797-774D-81E1-8F90-514482B0B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429095"/>
            <a:ext cx="4359275" cy="48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" panose="02010003030000000000" pitchFamily="2" charset="0"/>
                <a:ea typeface="+mn-ea"/>
                <a:cs typeface="+mn-cs"/>
              </a:rPr>
              <a:t>QUALITATIVE &amp; INNOVATIVE FORMULATION (OLT)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" panose="0201000303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 Medium" panose="0201000303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78B9A-3275-F619-ECBB-00D7F5D61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">
            <a:extLst>
              <a:ext uri="{FF2B5EF4-FFF2-40B4-BE49-F238E27FC236}">
                <a16:creationId xmlns:a16="http://schemas.microsoft.com/office/drawing/2014/main" id="{8E7899D6-68EF-7A4A-CF98-818C0349ED0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8559" y="377774"/>
            <a:ext cx="4358844" cy="22529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Novera Classic" panose="02010003030000000000" pitchFamily="2" charset="0"/>
                <a:ea typeface="+mn-ea"/>
                <a:cs typeface="+mn-cs"/>
              </a:rPr>
              <a:t>QUALITATIVE &amp; INNOVATIVE FORMULATION (OLT)</a:t>
            </a:r>
            <a:endParaRPr kumimoji="0" lang="it-IT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Novera Classic" panose="02010003030000000000" pitchFamily="2" charset="0"/>
              <a:ea typeface="+mn-ea"/>
              <a:cs typeface="+mn-cs"/>
            </a:endParaRPr>
          </a:p>
        </p:txBody>
      </p:sp>
      <p:sp>
        <p:nvSpPr>
          <p:cNvPr id="8" name="Titolo 2">
            <a:extLst>
              <a:ext uri="{FF2B5EF4-FFF2-40B4-BE49-F238E27FC236}">
                <a16:creationId xmlns:a16="http://schemas.microsoft.com/office/drawing/2014/main" id="{A145A7D6-014D-BD70-3232-3EF7FC3D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60" y="1088849"/>
            <a:ext cx="4680749" cy="564473"/>
          </a:xfrm>
        </p:spPr>
        <p:txBody>
          <a:bodyPr/>
          <a:lstStyle/>
          <a:p>
            <a:r>
              <a:rPr lang="it-IT" sz="2911">
                <a:solidFill>
                  <a:schemeClr val="accent1"/>
                </a:solidFill>
                <a:latin typeface="Diachem Type Headline" panose="02010003030000000000" pitchFamily="50" charset="0"/>
              </a:rPr>
              <a:t>DIA 120 F®</a:t>
            </a:r>
          </a:p>
        </p:txBody>
      </p:sp>
      <p:pic>
        <p:nvPicPr>
          <p:cNvPr id="16" name="Immagine 15" descr="Immagine che contiene persona, Attrezzature mediche, medico, assistenza sanitaria&#10;&#10;Il contenuto generato dall'IA potrebbe non essere corretto.">
            <a:extLst>
              <a:ext uri="{FF2B5EF4-FFF2-40B4-BE49-F238E27FC236}">
                <a16:creationId xmlns:a16="http://schemas.microsoft.com/office/drawing/2014/main" id="{15FAEF98-332D-BA93-2C96-A767D3BF2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42" y="0"/>
            <a:ext cx="12208042" cy="6858000"/>
          </a:xfrm>
          <a:prstGeom prst="rect">
            <a:avLst/>
          </a:prstGeom>
        </p:spPr>
      </p:pic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27155810-65F1-CD19-8411-C6EAE4CA3318}"/>
              </a:ext>
            </a:extLst>
          </p:cNvPr>
          <p:cNvSpPr txBox="1">
            <a:spLocks/>
          </p:cNvSpPr>
          <p:nvPr/>
        </p:nvSpPr>
        <p:spPr>
          <a:xfrm>
            <a:off x="7262840" y="2559004"/>
            <a:ext cx="4475346" cy="39212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2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Novera Classic Medium" panose="0201000303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Organic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Ligand</a:t>
            </a:r>
            <a:endParaRPr kumimoji="0" lang="it-IT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 Medium" panose="0201000303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Technology</a:t>
            </a: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OLT INSIDE</a:t>
            </a:r>
          </a:p>
          <a:p>
            <a:pPr marL="342900" marR="0" lvl="0" indent="-34290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 Medium" panose="02010003030000000000" pitchFamily="2" charset="0"/>
              <a:ea typeface="+mn-ea"/>
              <a:cs typeface="+mn-cs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 Medium" panose="02010003030000000000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vera Classic Medium" panose="02010003030000000000" pitchFamily="2" charset="0"/>
              <a:ea typeface="+mn-ea"/>
              <a:cs typeface="+mn-cs"/>
            </a:endParaRPr>
          </a:p>
        </p:txBody>
      </p:sp>
      <p:pic>
        <p:nvPicPr>
          <p:cNvPr id="2" name="Picture 4" descr="Immagine che contiene Carattere, testo, logo, cerchio&#10;&#10;Il contenuto generato dall'IA potrebbe non essere corretto.">
            <a:extLst>
              <a:ext uri="{FF2B5EF4-FFF2-40B4-BE49-F238E27FC236}">
                <a16:creationId xmlns:a16="http://schemas.microsoft.com/office/drawing/2014/main" id="{107F0BF6-AE88-D3A0-A1E7-0A2EDEB9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46" y="74678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CE735D-70C0-2559-3AE1-3B207818007E}"/>
              </a:ext>
            </a:extLst>
          </p:cNvPr>
          <p:cNvSpPr txBox="1"/>
          <p:nvPr/>
        </p:nvSpPr>
        <p:spPr>
          <a:xfrm>
            <a:off x="453814" y="4280457"/>
            <a:ext cx="4095326" cy="2199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QUALITATIVE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vera Classic Medium" panose="02010003030000000000" pitchFamily="2" charset="0"/>
                <a:ea typeface="+mn-ea"/>
                <a:cs typeface="+mn-cs"/>
              </a:rPr>
              <a:t>&amp; INNOVATIVE FORMULATION</a:t>
            </a:r>
          </a:p>
        </p:txBody>
      </p:sp>
    </p:spTree>
    <p:extLst>
      <p:ext uri="{BB962C8B-B14F-4D97-AF65-F5344CB8AC3E}">
        <p14:creationId xmlns:p14="http://schemas.microsoft.com/office/powerpoint/2010/main" val="41386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_OLT_Animation">
            <a:hlinkClick r:id="" action="ppaction://media"/>
            <a:extLst>
              <a:ext uri="{FF2B5EF4-FFF2-40B4-BE49-F238E27FC236}">
                <a16:creationId xmlns:a16="http://schemas.microsoft.com/office/drawing/2014/main" id="{4CC4BA37-C7EC-D635-567F-0E68A6BA04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" y="241"/>
            <a:ext cx="12191144" cy="68575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F809677-460F-BB51-DAB2-7B040408B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427" y="757052"/>
            <a:ext cx="7849144" cy="534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5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18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284008C-0505-4328-EF61-DD2DE586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213" y="789344"/>
            <a:ext cx="7281903" cy="68549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it-IT" sz="2911">
                <a:solidFill>
                  <a:schemeClr val="accent1"/>
                </a:solidFill>
              </a:rPr>
              <a:t>ORGANIC LIGAND TECHNOLOGY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6D8EE9-AE18-79DA-ED87-7FD20B7F3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85647" y="1504339"/>
            <a:ext cx="5430766" cy="53193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it"/>
              <a:t>OLT e Zinco contro le carenze nutrizionali</a:t>
            </a:r>
          </a:p>
        </p:txBody>
      </p:sp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5DE1E51D-6D55-E61D-7E04-FB64110EF6AC}"/>
              </a:ext>
            </a:extLst>
          </p:cNvPr>
          <p:cNvSpPr txBox="1">
            <a:spLocks/>
          </p:cNvSpPr>
          <p:nvPr/>
        </p:nvSpPr>
        <p:spPr>
          <a:xfrm>
            <a:off x="743107" y="2523797"/>
            <a:ext cx="4149750" cy="373893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753923" indent="-753923" algn="l" defTabSz="1507846" rtl="0" eaLnBrk="1" latinLnBrk="0" hangingPunct="1">
              <a:lnSpc>
                <a:spcPct val="13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1pPr>
            <a:lvl2pPr marL="1319365" indent="-56544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2pPr>
            <a:lvl3pPr marL="2073288" indent="-56544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3pPr>
            <a:lvl4pPr marL="2732970" indent="-47120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4pPr>
            <a:lvl5pPr marL="3486893" indent="-47120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623" marR="0" lvl="0" indent="0" algn="ctr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" sz="4000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50" charset="0"/>
                <a:ea typeface="Aptos" panose="020B0004020202020204" pitchFamily="34" charset="0"/>
                <a:cs typeface="+mn-cs"/>
              </a:rPr>
              <a:t>OLT</a:t>
            </a:r>
            <a:endParaRPr kumimoji="0" lang="it" sz="1698" b="0" i="0" u="none" strike="noStrike" kern="1200" cap="none" spc="0" normalizeH="0" baseline="0" noProof="0">
              <a:ln>
                <a:noFill/>
              </a:ln>
              <a:solidFill>
                <a:srgbClr val="00693A"/>
              </a:solidFill>
              <a:effectLst/>
              <a:uLnTx/>
              <a:uFillTx/>
              <a:latin typeface="Novera Classic" panose="02010003030000000000" pitchFamily="50" charset="0"/>
              <a:ea typeface="Aptos" panose="020B0004020202020204" pitchFamily="34" charset="0"/>
              <a:cs typeface="+mn-cs"/>
            </a:endParaRPr>
          </a:p>
          <a:p>
            <a:pPr marL="138623" marR="0" lvl="0" indent="0" algn="ctr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" sz="1698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50" charset="0"/>
                <a:ea typeface="Aptos" panose="020B0004020202020204" pitchFamily="34" charset="0"/>
                <a:cs typeface="+mn-cs"/>
              </a:rPr>
              <a:t>I microelementi sono veicolati dagli acidi organici che fungono da chiave d’ingresso e favoriscono un’elevata efficacia nella prevenzione e correzione delle carenze nutrizionali.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E533D330-F017-086B-FEDD-0B0684C372D0}"/>
              </a:ext>
            </a:extLst>
          </p:cNvPr>
          <p:cNvSpPr txBox="1">
            <a:spLocks/>
          </p:cNvSpPr>
          <p:nvPr/>
        </p:nvSpPr>
        <p:spPr>
          <a:xfrm>
            <a:off x="6420463" y="2523797"/>
            <a:ext cx="4758813" cy="373893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0" rIns="0" bIns="0" rtlCol="0">
            <a:noAutofit/>
          </a:bodyPr>
          <a:lstStyle>
            <a:lvl1pPr marL="753923" indent="-753923" algn="l" defTabSz="1507846" rtl="0" eaLnBrk="1" latinLnBrk="0" hangingPunct="1">
              <a:lnSpc>
                <a:spcPct val="13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1pPr>
            <a:lvl2pPr marL="1319365" indent="-56544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2pPr>
            <a:lvl3pPr marL="2073288" indent="-56544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3pPr>
            <a:lvl4pPr marL="2732970" indent="-47120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4pPr>
            <a:lvl5pPr marL="3486893" indent="-471202" algn="l" defTabSz="1507846" rtl="0" eaLnBrk="1" latinLnBrk="0" hangingPunct="1">
              <a:lnSpc>
                <a:spcPct val="13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1649" b="0" i="0" kern="1200">
                <a:solidFill>
                  <a:schemeClr val="tx1"/>
                </a:solidFill>
                <a:latin typeface="Zeitung Pro Extralight" panose="020B0303040000080004" pitchFamily="34" charset="0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623" marR="0" lvl="0" indent="0" algn="ctr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" sz="4000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50" charset="0"/>
                <a:ea typeface="Aptos" panose="020B0004020202020204" pitchFamily="34" charset="0"/>
                <a:cs typeface="+mn-cs"/>
              </a:rPr>
              <a:t>Zinco</a:t>
            </a:r>
          </a:p>
          <a:p>
            <a:pPr marL="138623" marR="0" lvl="0" indent="0" algn="ctr" defTabSz="55449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" sz="1698" b="0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50" charset="0"/>
                <a:ea typeface="Aptos" panose="020B0004020202020204" pitchFamily="34" charset="0"/>
                <a:cs typeface="+mn-cs"/>
              </a:rPr>
              <a:t>Ad accomunare la formulazione dei 4 Fertilizzanti Integrati, oltre alla tecnologia OLT, è la presenza dello Zinco, sia a pure concentrazioni diverse.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11A032F-7E85-C612-EF1F-6F6C2C6D7FB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it-IT"/>
              <a:t>OLT INSIDE</a:t>
            </a:r>
          </a:p>
        </p:txBody>
      </p:sp>
    </p:spTree>
    <p:extLst>
      <p:ext uri="{BB962C8B-B14F-4D97-AF65-F5344CB8AC3E}">
        <p14:creationId xmlns:p14="http://schemas.microsoft.com/office/powerpoint/2010/main" val="126263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9071848-6637-1288-2F7F-1FF5F9CB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>
                <a:solidFill>
                  <a:schemeClr val="accent1"/>
                </a:solidFill>
              </a:rPr>
              <a:t>I Magnifici 4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48E10-1A92-2F0C-043E-3332407C75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177" y="1387041"/>
            <a:ext cx="4680750" cy="8976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" sz="1600"/>
              <a:t>Tecnologia OLT e presenza dello Zinco</a:t>
            </a:r>
          </a:p>
        </p:txBody>
      </p:sp>
      <p:sp>
        <p:nvSpPr>
          <p:cNvPr id="9" name="Titolo 2">
            <a:extLst>
              <a:ext uri="{FF2B5EF4-FFF2-40B4-BE49-F238E27FC236}">
                <a16:creationId xmlns:a16="http://schemas.microsoft.com/office/drawing/2014/main" id="{377BC2FA-1364-5285-F8B4-08CE0FCAE30E}"/>
              </a:ext>
            </a:extLst>
          </p:cNvPr>
          <p:cNvSpPr txBox="1">
            <a:spLocks/>
          </p:cNvSpPr>
          <p:nvPr/>
        </p:nvSpPr>
        <p:spPr>
          <a:xfrm>
            <a:off x="5934120" y="964538"/>
            <a:ext cx="5747140" cy="5034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Novera Classic" panose="0201000303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3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2400" b="1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2" charset="0"/>
                <a:ea typeface="+mj-ea"/>
                <a:cs typeface="+mj-cs"/>
              </a:rPr>
              <a:t>I </a:t>
            </a:r>
            <a:r>
              <a:rPr lang="it" sz="2400">
                <a:solidFill>
                  <a:srgbClr val="00693A"/>
                </a:solidFill>
              </a:rPr>
              <a:t>r</a:t>
            </a:r>
            <a:r>
              <a:rPr kumimoji="0" lang="it" sz="2400" b="1" i="0" u="none" strike="noStrike" kern="1200" cap="none" spc="0" normalizeH="0" baseline="0" noProof="0">
                <a:ln>
                  <a:noFill/>
                </a:ln>
                <a:solidFill>
                  <a:srgbClr val="00693A"/>
                </a:solidFill>
                <a:effectLst/>
                <a:uLnTx/>
                <a:uFillTx/>
                <a:latin typeface="Novera Classic" panose="02010003030000000000" pitchFamily="2" charset="0"/>
                <a:ea typeface="+mj-ea"/>
                <a:cs typeface="+mj-cs"/>
              </a:rPr>
              <a:t>uoli svolti dallo Zinco nelle piante: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A54FAD81-7675-9423-EC69-7E6778C7E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171186"/>
              </p:ext>
            </p:extLst>
          </p:nvPr>
        </p:nvGraphicFramePr>
        <p:xfrm>
          <a:off x="6122405" y="1645937"/>
          <a:ext cx="5115571" cy="484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520">
                  <a:extLst>
                    <a:ext uri="{9D8B030D-6E8A-4147-A177-3AD203B41FA5}">
                      <a16:colId xmlns:a16="http://schemas.microsoft.com/office/drawing/2014/main" val="2321086710"/>
                    </a:ext>
                  </a:extLst>
                </a:gridCol>
                <a:gridCol w="2576051">
                  <a:extLst>
                    <a:ext uri="{9D8B030D-6E8A-4147-A177-3AD203B41FA5}">
                      <a16:colId xmlns:a16="http://schemas.microsoft.com/office/drawing/2014/main" val="3020582764"/>
                    </a:ext>
                  </a:extLst>
                </a:gridCol>
              </a:tblGrid>
              <a:tr h="520487">
                <a:tc>
                  <a:txBody>
                    <a:bodyPr/>
                    <a:lstStyle/>
                    <a:p>
                      <a:pPr algn="ctr"/>
                      <a:r>
                        <a:rPr lang="it" sz="1600">
                          <a:latin typeface="Novera Classic" panose="02010003030000000000" pitchFamily="50" charset="0"/>
                        </a:rPr>
                        <a:t>PROCESSO BIOCHIMICO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600">
                          <a:latin typeface="Novera Classic" panose="02010003030000000000" pitchFamily="50" charset="0"/>
                        </a:rPr>
                        <a:t>FUNZIONE </a:t>
                      </a:r>
                      <a:br>
                        <a:rPr lang="it" sz="1600">
                          <a:latin typeface="Novera Classic" panose="02010003030000000000" pitchFamily="50" charset="0"/>
                        </a:rPr>
                      </a:br>
                      <a:r>
                        <a:rPr lang="it" sz="1600">
                          <a:latin typeface="Novera Classic" panose="02010003030000000000" pitchFamily="50" charset="0"/>
                        </a:rPr>
                        <a:t>DELLO ZINCO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1628153"/>
                  </a:ext>
                </a:extLst>
              </a:tr>
              <a:tr h="832781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Sintesi delle auxine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Regola la crescita cellulare e lo sviluppo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657346"/>
                  </a:ext>
                </a:extLst>
              </a:tr>
              <a:tr h="838974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Attività enzimatica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Cofattore di enzimi nel metabolismo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808402"/>
                  </a:ext>
                </a:extLst>
              </a:tr>
              <a:tr h="796005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Sintesi della clorofilla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Indirettamente coinvolto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6083106"/>
                  </a:ext>
                </a:extLst>
              </a:tr>
              <a:tr h="898375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Stabilizzazione membrane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Protegge le membrane dallo stress ossidativo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968035"/>
                  </a:ext>
                </a:extLst>
              </a:tr>
              <a:tr h="898375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Metabolismo dei fitormoni</a:t>
                      </a:r>
                    </a:p>
                  </a:txBody>
                  <a:tcPr marL="91434" marR="91434" marT="45717" marB="45717" anchor="ctr"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Regola la risposta agli stress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440908"/>
                  </a:ext>
                </a:extLst>
              </a:tr>
            </a:tbl>
          </a:graphicData>
        </a:graphic>
      </p:graphicFrame>
      <p:pic>
        <p:nvPicPr>
          <p:cNvPr id="3078" name="Picture 6">
            <a:extLst>
              <a:ext uri="{FF2B5EF4-FFF2-40B4-BE49-F238E27FC236}">
                <a16:creationId xmlns:a16="http://schemas.microsoft.com/office/drawing/2014/main" id="{8D3749A4-BFC1-B188-B116-E3307F39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3" y="2598012"/>
            <a:ext cx="736638" cy="9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81281E3-5081-AF5A-E090-13B2110A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9" y="3610699"/>
            <a:ext cx="799714" cy="106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C45AE7C-93F5-8A3D-6A0F-32033DC3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02" y="4639548"/>
            <a:ext cx="829604" cy="11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82086191-83C8-FDCE-727E-D9A040A4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" y="5499799"/>
            <a:ext cx="829604" cy="110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62370C4-9784-5B77-E203-2A69AC3FB2C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it-IT"/>
              <a:t>OLT INSIDE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966B4F2D-ACE4-7976-B209-FD52E5536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93779"/>
              </p:ext>
            </p:extLst>
          </p:nvPr>
        </p:nvGraphicFramePr>
        <p:xfrm>
          <a:off x="1830663" y="2061566"/>
          <a:ext cx="2442578" cy="4463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988">
                  <a:extLst>
                    <a:ext uri="{9D8B030D-6E8A-4147-A177-3AD203B41FA5}">
                      <a16:colId xmlns:a16="http://schemas.microsoft.com/office/drawing/2014/main" val="1619588722"/>
                    </a:ext>
                  </a:extLst>
                </a:gridCol>
                <a:gridCol w="1028590">
                  <a:extLst>
                    <a:ext uri="{9D8B030D-6E8A-4147-A177-3AD203B41FA5}">
                      <a16:colId xmlns:a16="http://schemas.microsoft.com/office/drawing/2014/main" val="1522185321"/>
                    </a:ext>
                  </a:extLst>
                </a:gridCol>
              </a:tblGrid>
              <a:tr h="656430">
                <a:tc>
                  <a:txBody>
                    <a:bodyPr/>
                    <a:lstStyle/>
                    <a:p>
                      <a:pPr algn="ctr"/>
                      <a:r>
                        <a:rPr lang="it" sz="1400" b="1">
                          <a:solidFill>
                            <a:schemeClr val="bg1"/>
                          </a:solidFill>
                        </a:rPr>
                        <a:t>PRODOTTO</a:t>
                      </a:r>
                      <a:endParaRPr lang="it" sz="1400" b="1">
                        <a:solidFill>
                          <a:schemeClr val="bg1"/>
                        </a:solidFill>
                        <a:latin typeface="Novera Classic" panose="02010003030000000000" pitchFamily="50" charset="0"/>
                      </a:endParaRPr>
                    </a:p>
                  </a:txBody>
                  <a:tcPr marL="91434" marR="91434" marT="45717" marB="45717" anchor="ctr">
                    <a:lnR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/>
                        <a:t>% ZINCO</a:t>
                      </a:r>
                      <a:endParaRPr lang="it" sz="1400">
                        <a:latin typeface="Novera Classic" panose="02010003030000000000" pitchFamily="50" charset="0"/>
                      </a:endParaRP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92719242"/>
                  </a:ext>
                </a:extLst>
              </a:tr>
              <a:tr h="964631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Iron 4</a:t>
                      </a:r>
                    </a:p>
                  </a:txBody>
                  <a:tcPr marL="91434" marR="91434" marT="45717" marB="45717" anchor="ctr"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1,7%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875342"/>
                  </a:ext>
                </a:extLst>
              </a:tr>
              <a:tr h="1056521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Dentamet</a:t>
                      </a:r>
                    </a:p>
                  </a:txBody>
                  <a:tcPr marL="91434" marR="91434" marT="45717" marB="45717" anchor="ctr"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" sz="1400">
                          <a:latin typeface="Zeitung Pro" panose="020B0503040000080004" pitchFamily="34" charset="0"/>
                        </a:rPr>
                        <a:t>4%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307055"/>
                  </a:ext>
                </a:extLst>
              </a:tr>
              <a:tr h="975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" sz="1400">
                          <a:latin typeface="Zeitung Pro" panose="020B0503040000080004" pitchFamily="34" charset="0"/>
                        </a:rPr>
                        <a:t>Bio-D</a:t>
                      </a:r>
                    </a:p>
                  </a:txBody>
                  <a:tcPr marL="91434" marR="91434" marT="45717" marB="45717" anchor="ctr"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" sz="1400">
                          <a:latin typeface="Zeitung Pro" panose="020B0503040000080004" pitchFamily="34" charset="0"/>
                        </a:rPr>
                        <a:t>4,8%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715339"/>
                  </a:ext>
                </a:extLst>
              </a:tr>
              <a:tr h="810881">
                <a:tc>
                  <a:txBody>
                    <a:bodyPr/>
                    <a:lstStyle/>
                    <a:p>
                      <a:pPr algn="ctr"/>
                      <a:r>
                        <a:rPr lang="it" sz="1400">
                          <a:latin typeface="Zeitung Pro" panose="020B0503040000080004" pitchFamily="34" charset="0"/>
                        </a:rPr>
                        <a:t>AZN</a:t>
                      </a:r>
                    </a:p>
                  </a:txBody>
                  <a:tcPr marL="91434" marR="91434" marT="45717" marB="45717" anchor="ctr">
                    <a:lnR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" sz="1400">
                          <a:latin typeface="Zeitung Pro" panose="020B0503040000080004" pitchFamily="34" charset="0"/>
                        </a:rPr>
                        <a:t>7,5%</a:t>
                      </a:r>
                    </a:p>
                  </a:txBody>
                  <a:tcPr marL="91434" marR="91434" marT="45717" marB="45717" anchor="ctr">
                    <a:lnL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47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2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D1A39-02E8-95B2-6BC1-D7F309ACB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sApp Video 2025-05-28 at 15.23.43">
            <a:hlinkClick r:id="" action="ppaction://media"/>
            <a:extLst>
              <a:ext uri="{FF2B5EF4-FFF2-40B4-BE49-F238E27FC236}">
                <a16:creationId xmlns:a16="http://schemas.microsoft.com/office/drawing/2014/main" id="{395C468E-2B18-68CA-8CB4-4334B4C2CC8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2459" y="669029"/>
            <a:ext cx="3481028" cy="6188971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6B13A59-765D-F80E-0D43-BE13318D4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>
                <a:solidFill>
                  <a:schemeClr val="accent1"/>
                </a:solidFill>
              </a:rPr>
              <a:t>I Magnifici 4: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1A36BC-1465-3FAB-2E90-C8D397544C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680" y="1490063"/>
            <a:ext cx="4364647" cy="5309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/>
              <a:t>AZN, BIO-D, </a:t>
            </a:r>
            <a:r>
              <a:rPr lang="it-IT" err="1"/>
              <a:t>Dentamet</a:t>
            </a:r>
            <a:r>
              <a:rPr lang="it-IT" baseline="30000"/>
              <a:t>®</a:t>
            </a:r>
            <a:r>
              <a:rPr lang="it-IT"/>
              <a:t> e IRON 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A37677-C915-2753-8866-3DDFFBAE1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34" y="2097351"/>
            <a:ext cx="7354530" cy="4760650"/>
          </a:xfrm>
          <a:prstGeom prst="rect">
            <a:avLst/>
          </a:prstGeom>
        </p:spPr>
      </p:pic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B6CCD6CD-C10E-29BF-62C6-C9AF0F0E9C3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it-IT"/>
              <a:t>OLT INSIDE</a:t>
            </a:r>
          </a:p>
        </p:txBody>
      </p:sp>
    </p:spTree>
    <p:extLst>
      <p:ext uri="{BB962C8B-B14F-4D97-AF65-F5344CB8AC3E}">
        <p14:creationId xmlns:p14="http://schemas.microsoft.com/office/powerpoint/2010/main" val="9095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826C1-64E2-996E-2D33-A9D3BB19F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lfato ferroso: a cosa serve e come usarlo contro la clorosi ferrica - Il  Paese Verde">
            <a:extLst>
              <a:ext uri="{FF2B5EF4-FFF2-40B4-BE49-F238E27FC236}">
                <a16:creationId xmlns:a16="http://schemas.microsoft.com/office/drawing/2014/main" id="{3568E258-F31B-05D6-9D81-BB44C6825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6374"/>
          <a:stretch/>
        </p:blipFill>
        <p:spPr bwMode="auto">
          <a:xfrm>
            <a:off x="0" y="2"/>
            <a:ext cx="777742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A9551A45-2A38-7760-47A1-41C0FABD52EE}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67830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0A335D25-370E-6EF7-D508-30C3A63F5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7444" y="3782044"/>
            <a:ext cx="3924300" cy="1227483"/>
          </a:xfrm>
        </p:spPr>
        <p:txBody>
          <a:bodyPr/>
          <a:lstStyle/>
          <a:p>
            <a:r>
              <a:rPr lang="it-IT" sz="7200"/>
              <a:t>IRON 4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CE6A68A3-117A-C1BE-18DA-481CA23AE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it-IT"/>
              <a:t>Potere rinverdente </a:t>
            </a:r>
            <a:br>
              <a:rPr lang="it-IT"/>
            </a:br>
            <a:r>
              <a:rPr lang="it-IT"/>
              <a:t>in poche ore</a:t>
            </a:r>
          </a:p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31C2164-1106-EEEC-6FE9-C7A3854D4F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it-IT"/>
              <a:t>02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EF7DE0C6-CC2F-47D3-A207-9D3C8ACE139F}"/>
              </a:ext>
            </a:extLst>
          </p:cNvPr>
          <p:cNvCxnSpPr>
            <a:cxnSpLocks/>
          </p:cNvCxnSpPr>
          <p:nvPr/>
        </p:nvCxnSpPr>
        <p:spPr>
          <a:xfrm flipH="1">
            <a:off x="9189720" y="3319272"/>
            <a:ext cx="239033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432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2">
  <a:themeElements>
    <a:clrScheme name="Diachem">
      <a:dk1>
        <a:srgbClr val="102E27"/>
      </a:dk1>
      <a:lt1>
        <a:srgbClr val="FFFFFF"/>
      </a:lt1>
      <a:dk2>
        <a:srgbClr val="000000"/>
      </a:dk2>
      <a:lt2>
        <a:srgbClr val="E8E8E8"/>
      </a:lt2>
      <a:accent1>
        <a:srgbClr val="00693A"/>
      </a:accent1>
      <a:accent2>
        <a:srgbClr val="47B278"/>
      </a:accent2>
      <a:accent3>
        <a:srgbClr val="DBAC00"/>
      </a:accent3>
      <a:accent4>
        <a:srgbClr val="59B7B2"/>
      </a:accent4>
      <a:accent5>
        <a:srgbClr val="C39B83"/>
      </a:accent5>
      <a:accent6>
        <a:srgbClr val="F39C6C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a2" id="{A68EA468-14B4-4573-8B77-F3D106C57F52}" vid="{4563245F-0B39-476A-9515-6D7ADBD315DC}"/>
    </a:ext>
  </a:extLst>
</a:theme>
</file>

<file path=ppt/theme/theme2.xml><?xml version="1.0" encoding="utf-8"?>
<a:theme xmlns:a="http://schemas.openxmlformats.org/drawingml/2006/main" name="1_Tema di Office">
  <a:themeElements>
    <a:clrScheme name="Diachem">
      <a:dk1>
        <a:srgbClr val="102E27"/>
      </a:dk1>
      <a:lt1>
        <a:srgbClr val="FFFFFF"/>
      </a:lt1>
      <a:dk2>
        <a:srgbClr val="000000"/>
      </a:dk2>
      <a:lt2>
        <a:srgbClr val="E8E8E8"/>
      </a:lt2>
      <a:accent1>
        <a:srgbClr val="00693A"/>
      </a:accent1>
      <a:accent2>
        <a:srgbClr val="47B278"/>
      </a:accent2>
      <a:accent3>
        <a:srgbClr val="DBAC00"/>
      </a:accent3>
      <a:accent4>
        <a:srgbClr val="59B7B2"/>
      </a:accent4>
      <a:accent5>
        <a:srgbClr val="C39B83"/>
      </a:accent5>
      <a:accent6>
        <a:srgbClr val="F39C6C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Tema di Office">
  <a:themeElements>
    <a:clrScheme name="Diachem">
      <a:dk1>
        <a:srgbClr val="102E27"/>
      </a:dk1>
      <a:lt1>
        <a:srgbClr val="FFFFFF"/>
      </a:lt1>
      <a:dk2>
        <a:srgbClr val="000000"/>
      </a:dk2>
      <a:lt2>
        <a:srgbClr val="E8E8E8"/>
      </a:lt2>
      <a:accent1>
        <a:srgbClr val="00693A"/>
      </a:accent1>
      <a:accent2>
        <a:srgbClr val="47B278"/>
      </a:accent2>
      <a:accent3>
        <a:srgbClr val="DBAC00"/>
      </a:accent3>
      <a:accent4>
        <a:srgbClr val="59B7B2"/>
      </a:accent4>
      <a:accent5>
        <a:srgbClr val="C39B83"/>
      </a:accent5>
      <a:accent6>
        <a:srgbClr val="F39C6C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eaaa07-aca4-41de-b6dd-13023847eae1" xsi:nil="true"/>
    <lcf76f155ced4ddcb4097134ff3c332f xmlns="95aecbb0-51fa-4dca-a15a-2473a81160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05552E741C6499E9163A79C2BD13C" ma:contentTypeVersion="16" ma:contentTypeDescription="Create a new document." ma:contentTypeScope="" ma:versionID="891ffd3905ae2877ef409a453927519f">
  <xsd:schema xmlns:xsd="http://www.w3.org/2001/XMLSchema" xmlns:xs="http://www.w3.org/2001/XMLSchema" xmlns:p="http://schemas.microsoft.com/office/2006/metadata/properties" xmlns:ns2="60eaaa07-aca4-41de-b6dd-13023847eae1" xmlns:ns3="95aecbb0-51fa-4dca-a15a-2473a81160cd" targetNamespace="http://schemas.microsoft.com/office/2006/metadata/properties" ma:root="true" ma:fieldsID="23ec300f19acf7319f9db236cb53514f" ns2:_="" ns3:_="">
    <xsd:import namespace="60eaaa07-aca4-41de-b6dd-13023847eae1"/>
    <xsd:import namespace="95aecbb0-51fa-4dca-a15a-2473a81160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eaaa07-aca4-41de-b6dd-13023847ea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d6c9acd-c8ea-46b6-bd36-135aa96f0f93}" ma:internalName="TaxCatchAll" ma:showField="CatchAllData" ma:web="60eaaa07-aca4-41de-b6dd-13023847e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ecbb0-51fa-4dca-a15a-2473a8116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09bdea-ebcc-42af-9648-8ed2bf30f5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F1AE99-3ECC-47D7-83C5-221E430ABC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D31B07-DAAF-4DB7-A836-BFCD67A9201B}">
  <ds:schemaRefs>
    <ds:schemaRef ds:uri="60eaaa07-aca4-41de-b6dd-13023847eae1"/>
    <ds:schemaRef ds:uri="95aecbb0-51fa-4dca-a15a-2473a81160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8E20A4-A9BD-4D3D-8A9E-6E20B4D1A4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eaaa07-aca4-41de-b6dd-13023847eae1"/>
    <ds:schemaRef ds:uri="95aecbb0-51fa-4dca-a15a-2473a8116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1028</Words>
  <Application>Microsoft Office PowerPoint</Application>
  <PresentationFormat>Widescreen</PresentationFormat>
  <Paragraphs>291</Paragraphs>
  <Slides>27</Slides>
  <Notes>8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6" baseType="lpstr">
      <vt:lpstr>Aptos</vt:lpstr>
      <vt:lpstr>Aptos Display</vt:lpstr>
      <vt:lpstr>Arial</vt:lpstr>
      <vt:lpstr>Calibri</vt:lpstr>
      <vt:lpstr>Calibri Light</vt:lpstr>
      <vt:lpstr>Diachem Type Headline</vt:lpstr>
      <vt:lpstr>Montserrat</vt:lpstr>
      <vt:lpstr>Novera Classic</vt:lpstr>
      <vt:lpstr>Novera Classic Medium</vt:lpstr>
      <vt:lpstr>Novera Classic SemiBold</vt:lpstr>
      <vt:lpstr>Zeitung Pro</vt:lpstr>
      <vt:lpstr>Zeitung Pro </vt:lpstr>
      <vt:lpstr>Zeitung Pro Extralight</vt:lpstr>
      <vt:lpstr>Zeitung Pro Light</vt:lpstr>
      <vt:lpstr>Zeitung Pro Regular</vt:lpstr>
      <vt:lpstr>Tema2</vt:lpstr>
      <vt:lpstr>1_Tema di Office</vt:lpstr>
      <vt:lpstr>2_Tema di Office</vt:lpstr>
      <vt:lpstr>Document</vt:lpstr>
      <vt:lpstr>OLT: la tecnologia che fa la differenza</vt:lpstr>
      <vt:lpstr>Qualitative &amp;  Innovative Formulation</vt:lpstr>
      <vt:lpstr>Presentazione standard di PowerPoint</vt:lpstr>
      <vt:lpstr>DIA 120 F®</vt:lpstr>
      <vt:lpstr>Presentazione standard di PowerPoint</vt:lpstr>
      <vt:lpstr>ORGANIC LIGAND TECHNOLOGY</vt:lpstr>
      <vt:lpstr>I Magnifici 4</vt:lpstr>
      <vt:lpstr>I Magnifici 4:</vt:lpstr>
      <vt:lpstr>IRON 4</vt:lpstr>
      <vt:lpstr>Presentazione standard di PowerPoint</vt:lpstr>
      <vt:lpstr>Prove  di Efficacia</vt:lpstr>
      <vt:lpstr>Presentazione standard di PowerPoint</vt:lpstr>
      <vt:lpstr>Presentazione standard di PowerPoint</vt:lpstr>
      <vt:lpstr>Presentazione standard di PowerPoint</vt:lpstr>
      <vt:lpstr>STRATEGIA D’IMPIEGO</vt:lpstr>
      <vt:lpstr>Presentazione standard di PowerPoint</vt:lpstr>
      <vt:lpstr>Bio-D</vt:lpstr>
      <vt:lpstr>Presentazione standard di PowerPoint</vt:lpstr>
      <vt:lpstr>  Stimuter®</vt:lpstr>
      <vt:lpstr>Presentazione standard di PowerPoint</vt:lpstr>
      <vt:lpstr>Chlorella vulgaris</vt:lpstr>
      <vt:lpstr>Sviluppo Radicale</vt:lpstr>
      <vt:lpstr>Stimuter® su Agrumi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Pedrazzini</dc:creator>
  <cp:lastModifiedBy>Emilio Borgese</cp:lastModifiedBy>
  <cp:revision>2</cp:revision>
  <dcterms:created xsi:type="dcterms:W3CDTF">2026-01-27T08:30:04Z</dcterms:created>
  <dcterms:modified xsi:type="dcterms:W3CDTF">2026-05-03T17:40:05Z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0x01010035805552E741C6499E9163A79C2BD13C</vt:lpwstr>
  </property>
  <property fmtid="{D5CDD505-2E9C-101B-9397-08002B2CF9AE}" pid="3" name="MediaServiceImageTags">
    <vt:lpwstr/>
  </property>
</Properties>
</file>